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28" r:id="rId2"/>
    <p:sldId id="327" r:id="rId3"/>
    <p:sldId id="336" r:id="rId4"/>
    <p:sldId id="337" r:id="rId5"/>
    <p:sldId id="331" r:id="rId6"/>
    <p:sldId id="297" r:id="rId7"/>
    <p:sldId id="332" r:id="rId8"/>
    <p:sldId id="333" r:id="rId9"/>
    <p:sldId id="335" r:id="rId10"/>
    <p:sldId id="296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uke Williams" initials="" lastIdx="16" clrIdx="0"/>
  <p:cmAuthor id="1" name="Sort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D2C4"/>
    <a:srgbClr val="80225F"/>
    <a:srgbClr val="D6001C"/>
    <a:srgbClr val="C6007E"/>
    <a:srgbClr val="373A36"/>
    <a:srgbClr val="A6192E"/>
    <a:srgbClr val="6D0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6" autoAdjust="0"/>
    <p:restoredTop sz="99847" autoAdjust="0"/>
  </p:normalViewPr>
  <p:slideViewPr>
    <p:cSldViewPr snapToGrid="0">
      <p:cViewPr>
        <p:scale>
          <a:sx n="150" d="100"/>
          <a:sy n="150" d="100"/>
        </p:scale>
        <p:origin x="-576" y="-54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DD727-D25A-5E46-81F1-85A84351DE98}" type="datetime1">
              <a:rPr lang="en-AU" smtClean="0"/>
              <a:t>8/04/2015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7C9BA-3427-9C42-9B4F-1B365F75E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4476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0260E-1BEB-194F-87F4-1B62040A8EA3}" type="datetime1">
              <a:rPr lang="en-AU" smtClean="0"/>
              <a:t>8/04/2015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8B18D-78DE-FE47-B9E3-A85F2B1D0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72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6400800" cy="689429"/>
          </a:xfrm>
        </p:spPr>
        <p:txBody>
          <a:bodyPr anchor="b" anchorCtr="0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6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562126" y="1353266"/>
            <a:ext cx="658813" cy="481013"/>
          </a:xfrm>
        </p:spPr>
        <p:txBody>
          <a:bodyPr>
            <a:normAutofit/>
          </a:bodyPr>
          <a:lstStyle>
            <a:lvl1pPr>
              <a:defRPr sz="700"/>
            </a:lvl1pPr>
          </a:lstStyle>
          <a:p>
            <a:endParaRPr lang="en-US" dirty="0"/>
          </a:p>
        </p:txBody>
      </p:sp>
      <p:sp>
        <p:nvSpPr>
          <p:cNvPr id="7" name="Picture Placeholder 15"/>
          <p:cNvSpPr>
            <a:spLocks noGrp="1"/>
          </p:cNvSpPr>
          <p:nvPr>
            <p:ph type="pic" sz="quarter" idx="18"/>
          </p:nvPr>
        </p:nvSpPr>
        <p:spPr>
          <a:xfrm>
            <a:off x="2555779" y="1353266"/>
            <a:ext cx="658813" cy="48101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9" name="Picture Placeholder 15"/>
          <p:cNvSpPr>
            <a:spLocks noGrp="1"/>
          </p:cNvSpPr>
          <p:nvPr>
            <p:ph type="pic" sz="quarter" idx="20"/>
          </p:nvPr>
        </p:nvSpPr>
        <p:spPr>
          <a:xfrm>
            <a:off x="4572003" y="1353266"/>
            <a:ext cx="658813" cy="48101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11" name="Picture Placeholder 15"/>
          <p:cNvSpPr>
            <a:spLocks noGrp="1"/>
          </p:cNvSpPr>
          <p:nvPr>
            <p:ph type="pic" sz="quarter" idx="22"/>
          </p:nvPr>
        </p:nvSpPr>
        <p:spPr>
          <a:xfrm>
            <a:off x="6565653" y="1353266"/>
            <a:ext cx="658813" cy="48101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13" name="Picture Placeholder 15"/>
          <p:cNvSpPr>
            <a:spLocks noGrp="1"/>
          </p:cNvSpPr>
          <p:nvPr>
            <p:ph type="pic" sz="quarter" idx="24"/>
          </p:nvPr>
        </p:nvSpPr>
        <p:spPr>
          <a:xfrm>
            <a:off x="562126" y="3078667"/>
            <a:ext cx="658813" cy="48101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15" name="Picture Placeholder 15"/>
          <p:cNvSpPr>
            <a:spLocks noGrp="1"/>
          </p:cNvSpPr>
          <p:nvPr>
            <p:ph type="pic" sz="quarter" idx="26"/>
          </p:nvPr>
        </p:nvSpPr>
        <p:spPr>
          <a:xfrm>
            <a:off x="2555779" y="3078667"/>
            <a:ext cx="658813" cy="48101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28"/>
          </p:nvPr>
        </p:nvSpPr>
        <p:spPr>
          <a:xfrm>
            <a:off x="4572003" y="3078667"/>
            <a:ext cx="658813" cy="481013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 hasCustomPrompt="1"/>
          </p:nvPr>
        </p:nvSpPr>
        <p:spPr>
          <a:xfrm>
            <a:off x="445644" y="1887286"/>
            <a:ext cx="1827129" cy="1077785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idx="30" hasCustomPrompt="1"/>
          </p:nvPr>
        </p:nvSpPr>
        <p:spPr>
          <a:xfrm>
            <a:off x="2445186" y="1887286"/>
            <a:ext cx="1827129" cy="1077785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idx="31" hasCustomPrompt="1"/>
          </p:nvPr>
        </p:nvSpPr>
        <p:spPr>
          <a:xfrm>
            <a:off x="4461410" y="1887286"/>
            <a:ext cx="1827129" cy="1077785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idx="32" hasCustomPrompt="1"/>
          </p:nvPr>
        </p:nvSpPr>
        <p:spPr>
          <a:xfrm>
            <a:off x="6449811" y="1887286"/>
            <a:ext cx="1827129" cy="1077785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idx="33" hasCustomPrompt="1"/>
          </p:nvPr>
        </p:nvSpPr>
        <p:spPr>
          <a:xfrm>
            <a:off x="445644" y="3618728"/>
            <a:ext cx="1827129" cy="1077785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idx="34" hasCustomPrompt="1"/>
          </p:nvPr>
        </p:nvSpPr>
        <p:spPr>
          <a:xfrm>
            <a:off x="2445186" y="3618728"/>
            <a:ext cx="1827129" cy="1077785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idx="35" hasCustomPrompt="1"/>
          </p:nvPr>
        </p:nvSpPr>
        <p:spPr>
          <a:xfrm>
            <a:off x="4461410" y="3618728"/>
            <a:ext cx="1827129" cy="1077785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699217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477612" y="1587104"/>
            <a:ext cx="1887009" cy="1343025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2555778" y="1587104"/>
            <a:ext cx="1887009" cy="1343025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4644011" y="1587104"/>
            <a:ext cx="1887009" cy="1343025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8" name="Content Placeholder 9"/>
          <p:cNvSpPr>
            <a:spLocks noGrp="1"/>
          </p:cNvSpPr>
          <p:nvPr>
            <p:ph sz="quarter" idx="16" hasCustomPrompt="1"/>
          </p:nvPr>
        </p:nvSpPr>
        <p:spPr>
          <a:xfrm>
            <a:off x="472244" y="2984160"/>
            <a:ext cx="1898424" cy="1438163"/>
          </a:xfrm>
        </p:spPr>
        <p:txBody>
          <a:bodyPr wrap="none"/>
          <a:lstStyle/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9" name="Content Placeholder 9"/>
          <p:cNvSpPr>
            <a:spLocks noGrp="1"/>
          </p:cNvSpPr>
          <p:nvPr>
            <p:ph sz="quarter" idx="17" hasCustomPrompt="1"/>
          </p:nvPr>
        </p:nvSpPr>
        <p:spPr>
          <a:xfrm>
            <a:off x="2555776" y="2984160"/>
            <a:ext cx="1898424" cy="1438163"/>
          </a:xfrm>
        </p:spPr>
        <p:txBody>
          <a:bodyPr wrap="none"/>
          <a:lstStyle/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8" hasCustomPrompt="1"/>
          </p:nvPr>
        </p:nvSpPr>
        <p:spPr>
          <a:xfrm>
            <a:off x="4644008" y="2984160"/>
            <a:ext cx="1898424" cy="1438163"/>
          </a:xfrm>
        </p:spPr>
        <p:txBody>
          <a:bodyPr wrap="none"/>
          <a:lstStyle/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1" name="Content Placeholder 9"/>
          <p:cNvSpPr>
            <a:spLocks noGrp="1"/>
          </p:cNvSpPr>
          <p:nvPr>
            <p:ph sz="quarter" idx="19" hasCustomPrompt="1"/>
          </p:nvPr>
        </p:nvSpPr>
        <p:spPr>
          <a:xfrm>
            <a:off x="6727540" y="2984160"/>
            <a:ext cx="1898424" cy="1438163"/>
          </a:xfrm>
        </p:spPr>
        <p:txBody>
          <a:bodyPr wrap="none"/>
          <a:lstStyle/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2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6722178" y="1587104"/>
            <a:ext cx="1887009" cy="1343025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616140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271357" y="1650020"/>
            <a:ext cx="2277690" cy="1703219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30" hasCustomPrompt="1"/>
          </p:nvPr>
        </p:nvSpPr>
        <p:spPr>
          <a:xfrm>
            <a:off x="4373223" y="1455491"/>
            <a:ext cx="3846436" cy="1264767"/>
          </a:xfrm>
        </p:spPr>
        <p:txBody>
          <a:bodyPr wrap="none"/>
          <a:lstStyle/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31" hasCustomPrompt="1"/>
          </p:nvPr>
        </p:nvSpPr>
        <p:spPr>
          <a:xfrm>
            <a:off x="4409537" y="2804524"/>
            <a:ext cx="2183996" cy="311059"/>
          </a:xfrm>
        </p:spPr>
        <p:txBody>
          <a:bodyPr/>
          <a:lstStyle>
            <a:lvl3pPr algn="ctr">
              <a:defRPr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32" hasCustomPrompt="1"/>
          </p:nvPr>
        </p:nvSpPr>
        <p:spPr>
          <a:xfrm>
            <a:off x="4409539" y="3197886"/>
            <a:ext cx="2338299" cy="335444"/>
          </a:xfrm>
        </p:spPr>
        <p:txBody>
          <a:bodyPr/>
          <a:lstStyle>
            <a:lvl3pPr algn="ctr">
              <a:defRPr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Third level</a:t>
            </a:r>
          </a:p>
        </p:txBody>
      </p:sp>
      <p:sp>
        <p:nvSpPr>
          <p:cNvPr id="10" name="Content Placeholder 8"/>
          <p:cNvSpPr>
            <a:spLocks noGrp="1"/>
          </p:cNvSpPr>
          <p:nvPr>
            <p:ph sz="quarter" idx="33" hasCustomPrompt="1"/>
          </p:nvPr>
        </p:nvSpPr>
        <p:spPr>
          <a:xfrm>
            <a:off x="4409537" y="3584829"/>
            <a:ext cx="1293780" cy="399667"/>
          </a:xfrm>
        </p:spPr>
        <p:txBody>
          <a:bodyPr/>
          <a:lstStyle>
            <a:lvl3pPr algn="ctr">
              <a:defRPr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Third level</a:t>
            </a:r>
          </a:p>
        </p:txBody>
      </p:sp>
      <p:sp>
        <p:nvSpPr>
          <p:cNvPr id="11" name="Content Placeholder 8"/>
          <p:cNvSpPr>
            <a:spLocks noGrp="1"/>
          </p:cNvSpPr>
          <p:nvPr>
            <p:ph sz="quarter" idx="34" hasCustomPrompt="1"/>
          </p:nvPr>
        </p:nvSpPr>
        <p:spPr>
          <a:xfrm>
            <a:off x="4409537" y="3976222"/>
            <a:ext cx="2284886" cy="367535"/>
          </a:xfrm>
        </p:spPr>
        <p:txBody>
          <a:bodyPr/>
          <a:lstStyle>
            <a:lvl3pPr algn="ctr">
              <a:defRPr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Third level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3278730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41552" y="2577037"/>
            <a:ext cx="2479448" cy="1955756"/>
          </a:xfrm>
        </p:spPr>
        <p:txBody>
          <a:bodyPr wrap="none"/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6" name="Content Placeholder 6"/>
          <p:cNvSpPr>
            <a:spLocks noGrp="1"/>
          </p:cNvSpPr>
          <p:nvPr>
            <p:ph sz="quarter" idx="14" hasCustomPrompt="1"/>
          </p:nvPr>
        </p:nvSpPr>
        <p:spPr>
          <a:xfrm>
            <a:off x="3298864" y="2577037"/>
            <a:ext cx="2479448" cy="1955756"/>
          </a:xfrm>
        </p:spPr>
        <p:txBody>
          <a:bodyPr wrap="none"/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6156176" y="2577037"/>
            <a:ext cx="2479448" cy="1955756"/>
          </a:xfrm>
        </p:spPr>
        <p:txBody>
          <a:bodyPr wrap="none"/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678830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550333" y="1443535"/>
            <a:ext cx="8061476" cy="376465"/>
          </a:xfrm>
          <a:prstGeom prst="rect">
            <a:avLst/>
          </a:prstGeom>
          <a:solidFill>
            <a:srgbClr val="6D00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50333" y="2259965"/>
            <a:ext cx="8067524" cy="0"/>
          </a:xfrm>
          <a:prstGeom prst="line">
            <a:avLst/>
          </a:prstGeom>
          <a:ln>
            <a:solidFill>
              <a:srgbClr val="D6D2C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550333" y="2763612"/>
            <a:ext cx="8067524" cy="0"/>
          </a:xfrm>
          <a:prstGeom prst="line">
            <a:avLst/>
          </a:prstGeom>
          <a:ln>
            <a:solidFill>
              <a:srgbClr val="D6D2C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550333" y="3267259"/>
            <a:ext cx="8067524" cy="0"/>
          </a:xfrm>
          <a:prstGeom prst="line">
            <a:avLst/>
          </a:prstGeom>
          <a:ln>
            <a:solidFill>
              <a:srgbClr val="D6D2C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550333" y="3770906"/>
            <a:ext cx="8067524" cy="0"/>
          </a:xfrm>
          <a:prstGeom prst="line">
            <a:avLst/>
          </a:prstGeom>
          <a:ln>
            <a:solidFill>
              <a:srgbClr val="D6D2C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550333" y="4274551"/>
            <a:ext cx="8067524" cy="0"/>
          </a:xfrm>
          <a:prstGeom prst="line">
            <a:avLst/>
          </a:prstGeom>
          <a:ln>
            <a:solidFill>
              <a:srgbClr val="D6D2C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4"/>
          <p:cNvSpPr>
            <a:spLocks noGrp="1"/>
          </p:cNvSpPr>
          <p:nvPr>
            <p:ph type="body" sz="quarter" idx="30" hasCustomPrompt="1"/>
          </p:nvPr>
        </p:nvSpPr>
        <p:spPr>
          <a:xfrm>
            <a:off x="659194" y="1504441"/>
            <a:ext cx="1505857" cy="249861"/>
          </a:xfrm>
        </p:spPr>
        <p:txBody>
          <a:bodyPr wrap="none" tIns="0" bIns="0" anchor="ctr" anchorCtr="0">
            <a:noAutofit/>
          </a:bodyPr>
          <a:lstStyle>
            <a:lvl3pPr algn="l">
              <a:defRPr sz="1400">
                <a:solidFill>
                  <a:srgbClr val="FFFFFF"/>
                </a:solidFill>
              </a:defRPr>
            </a:lvl3pPr>
          </a:lstStyle>
          <a:p>
            <a:pPr lvl="2"/>
            <a:r>
              <a:rPr lang="en-AU" dirty="0" smtClean="0"/>
              <a:t>SUBJECT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31" hasCustomPrompt="1"/>
          </p:nvPr>
        </p:nvSpPr>
        <p:spPr>
          <a:xfrm>
            <a:off x="2322041" y="1504441"/>
            <a:ext cx="1373036" cy="249861"/>
          </a:xfrm>
        </p:spPr>
        <p:txBody>
          <a:bodyPr wrap="none" tIns="0" bIns="0" anchor="ctr" anchorCtr="0">
            <a:noAutofit/>
          </a:bodyPr>
          <a:lstStyle>
            <a:lvl3pPr algn="ctr">
              <a:defRPr sz="1400">
                <a:solidFill>
                  <a:srgbClr val="FFFFFF"/>
                </a:solidFill>
              </a:defRPr>
            </a:lvl3pPr>
          </a:lstStyle>
          <a:p>
            <a:pPr lvl="2"/>
            <a:r>
              <a:rPr lang="en-AU" dirty="0" smtClean="0"/>
              <a:t>Subject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32" hasCustomPrompt="1"/>
          </p:nvPr>
        </p:nvSpPr>
        <p:spPr>
          <a:xfrm>
            <a:off x="3960928" y="1504441"/>
            <a:ext cx="1373036" cy="249861"/>
          </a:xfrm>
        </p:spPr>
        <p:txBody>
          <a:bodyPr wrap="none" tIns="0" bIns="0" anchor="ctr" anchorCtr="0">
            <a:noAutofit/>
          </a:bodyPr>
          <a:lstStyle>
            <a:lvl3pPr algn="ctr">
              <a:defRPr sz="1400">
                <a:solidFill>
                  <a:srgbClr val="FFFFFF"/>
                </a:solidFill>
              </a:defRPr>
            </a:lvl3pPr>
          </a:lstStyle>
          <a:p>
            <a:pPr lvl="2"/>
            <a:r>
              <a:rPr lang="en-AU" dirty="0" smtClean="0"/>
              <a:t>SUBJECT</a:t>
            </a:r>
          </a:p>
        </p:txBody>
      </p:sp>
      <p:sp>
        <p:nvSpPr>
          <p:cNvPr id="20" name="Text Placeholder 14"/>
          <p:cNvSpPr>
            <a:spLocks noGrp="1"/>
          </p:cNvSpPr>
          <p:nvPr>
            <p:ph type="body" sz="quarter" idx="33" hasCustomPrompt="1"/>
          </p:nvPr>
        </p:nvSpPr>
        <p:spPr>
          <a:xfrm>
            <a:off x="5599815" y="1504441"/>
            <a:ext cx="1373036" cy="249861"/>
          </a:xfrm>
        </p:spPr>
        <p:txBody>
          <a:bodyPr wrap="none" tIns="0" bIns="0" anchor="ctr" anchorCtr="0">
            <a:noAutofit/>
          </a:bodyPr>
          <a:lstStyle>
            <a:lvl3pPr algn="ctr">
              <a:defRPr sz="1400">
                <a:solidFill>
                  <a:srgbClr val="FFFFFF"/>
                </a:solidFill>
              </a:defRPr>
            </a:lvl3pPr>
          </a:lstStyle>
          <a:p>
            <a:pPr lvl="2"/>
            <a:r>
              <a:rPr lang="en-AU" dirty="0" smtClean="0"/>
              <a:t>SUBJECT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34" hasCustomPrompt="1"/>
          </p:nvPr>
        </p:nvSpPr>
        <p:spPr>
          <a:xfrm>
            <a:off x="7238700" y="1504441"/>
            <a:ext cx="1373036" cy="249861"/>
          </a:xfrm>
        </p:spPr>
        <p:txBody>
          <a:bodyPr wrap="none" tIns="0" bIns="0" anchor="ctr" anchorCtr="0">
            <a:noAutofit/>
          </a:bodyPr>
          <a:lstStyle>
            <a:lvl3pPr algn="ctr">
              <a:defRPr sz="1400">
                <a:solidFill>
                  <a:srgbClr val="FFFFFF"/>
                </a:solidFill>
              </a:defRPr>
            </a:lvl3pPr>
          </a:lstStyle>
          <a:p>
            <a:pPr lvl="2"/>
            <a:r>
              <a:rPr lang="en-AU" dirty="0" smtClean="0"/>
              <a:t>SUBJECT</a:t>
            </a: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36"/>
          </p:nvPr>
        </p:nvSpPr>
        <p:spPr>
          <a:xfrm>
            <a:off x="2787650" y="1860652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26" name="Picture Placeholder 24"/>
          <p:cNvSpPr>
            <a:spLocks noGrp="1"/>
          </p:cNvSpPr>
          <p:nvPr>
            <p:ph type="pic" sz="quarter" idx="37"/>
          </p:nvPr>
        </p:nvSpPr>
        <p:spPr>
          <a:xfrm>
            <a:off x="2787650" y="2337607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27" name="Picture Placeholder 24"/>
          <p:cNvSpPr>
            <a:spLocks noGrp="1"/>
          </p:cNvSpPr>
          <p:nvPr>
            <p:ph type="pic" sz="quarter" idx="38"/>
          </p:nvPr>
        </p:nvSpPr>
        <p:spPr>
          <a:xfrm>
            <a:off x="2787650" y="2823661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28" name="Picture Placeholder 24"/>
          <p:cNvSpPr>
            <a:spLocks noGrp="1"/>
          </p:cNvSpPr>
          <p:nvPr>
            <p:ph type="pic" sz="quarter" idx="39"/>
          </p:nvPr>
        </p:nvSpPr>
        <p:spPr>
          <a:xfrm>
            <a:off x="2787650" y="3355075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29" name="Picture Placeholder 24"/>
          <p:cNvSpPr>
            <a:spLocks noGrp="1"/>
          </p:cNvSpPr>
          <p:nvPr>
            <p:ph type="pic" sz="quarter" idx="40"/>
          </p:nvPr>
        </p:nvSpPr>
        <p:spPr>
          <a:xfrm>
            <a:off x="2787650" y="3854311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38" name="Picture Placeholder 24"/>
          <p:cNvSpPr>
            <a:spLocks noGrp="1"/>
          </p:cNvSpPr>
          <p:nvPr>
            <p:ph type="pic" sz="quarter" idx="41"/>
          </p:nvPr>
        </p:nvSpPr>
        <p:spPr>
          <a:xfrm>
            <a:off x="4427984" y="1860652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39" name="Picture Placeholder 24"/>
          <p:cNvSpPr>
            <a:spLocks noGrp="1"/>
          </p:cNvSpPr>
          <p:nvPr>
            <p:ph type="pic" sz="quarter" idx="42"/>
          </p:nvPr>
        </p:nvSpPr>
        <p:spPr>
          <a:xfrm>
            <a:off x="4427984" y="2337607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40" name="Picture Placeholder 24"/>
          <p:cNvSpPr>
            <a:spLocks noGrp="1"/>
          </p:cNvSpPr>
          <p:nvPr>
            <p:ph type="pic" sz="quarter" idx="43"/>
          </p:nvPr>
        </p:nvSpPr>
        <p:spPr>
          <a:xfrm>
            <a:off x="4427984" y="2823661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41" name="Picture Placeholder 24"/>
          <p:cNvSpPr>
            <a:spLocks noGrp="1"/>
          </p:cNvSpPr>
          <p:nvPr>
            <p:ph type="pic" sz="quarter" idx="44"/>
          </p:nvPr>
        </p:nvSpPr>
        <p:spPr>
          <a:xfrm>
            <a:off x="4427984" y="3355075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42" name="Picture Placeholder 24"/>
          <p:cNvSpPr>
            <a:spLocks noGrp="1"/>
          </p:cNvSpPr>
          <p:nvPr>
            <p:ph type="pic" sz="quarter" idx="45"/>
          </p:nvPr>
        </p:nvSpPr>
        <p:spPr>
          <a:xfrm>
            <a:off x="4427984" y="3854311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43" name="Picture Placeholder 24"/>
          <p:cNvSpPr>
            <a:spLocks noGrp="1"/>
          </p:cNvSpPr>
          <p:nvPr>
            <p:ph type="pic" sz="quarter" idx="46"/>
          </p:nvPr>
        </p:nvSpPr>
        <p:spPr>
          <a:xfrm>
            <a:off x="6084168" y="1860652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44" name="Picture Placeholder 24"/>
          <p:cNvSpPr>
            <a:spLocks noGrp="1"/>
          </p:cNvSpPr>
          <p:nvPr>
            <p:ph type="pic" sz="quarter" idx="47"/>
          </p:nvPr>
        </p:nvSpPr>
        <p:spPr>
          <a:xfrm>
            <a:off x="6084168" y="2337607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45" name="Picture Placeholder 24"/>
          <p:cNvSpPr>
            <a:spLocks noGrp="1"/>
          </p:cNvSpPr>
          <p:nvPr>
            <p:ph type="pic" sz="quarter" idx="48"/>
          </p:nvPr>
        </p:nvSpPr>
        <p:spPr>
          <a:xfrm>
            <a:off x="6084168" y="2823661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46" name="Picture Placeholder 24"/>
          <p:cNvSpPr>
            <a:spLocks noGrp="1"/>
          </p:cNvSpPr>
          <p:nvPr>
            <p:ph type="pic" sz="quarter" idx="49"/>
          </p:nvPr>
        </p:nvSpPr>
        <p:spPr>
          <a:xfrm>
            <a:off x="6084168" y="3355075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47" name="Picture Placeholder 24"/>
          <p:cNvSpPr>
            <a:spLocks noGrp="1"/>
          </p:cNvSpPr>
          <p:nvPr>
            <p:ph type="pic" sz="quarter" idx="50"/>
          </p:nvPr>
        </p:nvSpPr>
        <p:spPr>
          <a:xfrm>
            <a:off x="6084168" y="3854311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48" name="Picture Placeholder 24"/>
          <p:cNvSpPr>
            <a:spLocks noGrp="1"/>
          </p:cNvSpPr>
          <p:nvPr>
            <p:ph type="pic" sz="quarter" idx="51"/>
          </p:nvPr>
        </p:nvSpPr>
        <p:spPr>
          <a:xfrm>
            <a:off x="7724502" y="1860652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49" name="Picture Placeholder 24"/>
          <p:cNvSpPr>
            <a:spLocks noGrp="1"/>
          </p:cNvSpPr>
          <p:nvPr>
            <p:ph type="pic" sz="quarter" idx="52"/>
          </p:nvPr>
        </p:nvSpPr>
        <p:spPr>
          <a:xfrm>
            <a:off x="7724502" y="2337607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50" name="Picture Placeholder 24"/>
          <p:cNvSpPr>
            <a:spLocks noGrp="1"/>
          </p:cNvSpPr>
          <p:nvPr>
            <p:ph type="pic" sz="quarter" idx="53"/>
          </p:nvPr>
        </p:nvSpPr>
        <p:spPr>
          <a:xfrm>
            <a:off x="7724502" y="2823661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51" name="Picture Placeholder 24"/>
          <p:cNvSpPr>
            <a:spLocks noGrp="1"/>
          </p:cNvSpPr>
          <p:nvPr>
            <p:ph type="pic" sz="quarter" idx="54"/>
          </p:nvPr>
        </p:nvSpPr>
        <p:spPr>
          <a:xfrm>
            <a:off x="7724502" y="3355075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52" name="Picture Placeholder 24"/>
          <p:cNvSpPr>
            <a:spLocks noGrp="1"/>
          </p:cNvSpPr>
          <p:nvPr>
            <p:ph type="pic" sz="quarter" idx="55"/>
          </p:nvPr>
        </p:nvSpPr>
        <p:spPr>
          <a:xfrm>
            <a:off x="7724502" y="3854311"/>
            <a:ext cx="453874" cy="3404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54" name="Text Placeholder 2"/>
          <p:cNvSpPr>
            <a:spLocks noGrp="1"/>
          </p:cNvSpPr>
          <p:nvPr>
            <p:ph idx="1" hasCustomPrompt="1"/>
          </p:nvPr>
        </p:nvSpPr>
        <p:spPr>
          <a:xfrm>
            <a:off x="479485" y="1896569"/>
            <a:ext cx="2127519" cy="2698055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>
            <a:lvl3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 sz="1600"/>
            </a:lvl3pPr>
          </a:lstStyle>
          <a:p>
            <a:pPr lvl="2"/>
            <a:r>
              <a:rPr lang="en-AU" dirty="0" smtClean="0"/>
              <a:t>Third level</a:t>
            </a:r>
          </a:p>
          <a:p>
            <a:pPr lvl="2"/>
            <a:endParaRPr lang="en-AU" dirty="0" smtClean="0"/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Third level</a:t>
            </a:r>
          </a:p>
          <a:p>
            <a:pPr lvl="2"/>
            <a:endParaRPr lang="en-AU" dirty="0" smtClean="0"/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Third level</a:t>
            </a:r>
          </a:p>
          <a:p>
            <a:pPr lvl="2"/>
            <a:endParaRPr lang="en-AU" dirty="0" smtClean="0"/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Third level</a:t>
            </a:r>
          </a:p>
          <a:p>
            <a:pPr lvl="2"/>
            <a:endParaRPr lang="en-AU" dirty="0" smtClean="0"/>
          </a:p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21401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21" name="Content Placeholder 6"/>
          <p:cNvSpPr>
            <a:spLocks noGrp="1"/>
          </p:cNvSpPr>
          <p:nvPr userDrawn="1">
            <p:ph sz="quarter" idx="31" hasCustomPrompt="1"/>
          </p:nvPr>
        </p:nvSpPr>
        <p:spPr>
          <a:xfrm>
            <a:off x="798289" y="2961823"/>
            <a:ext cx="1221619" cy="535214"/>
          </a:xfrm>
        </p:spPr>
        <p:txBody>
          <a:bodyPr wrap="none"/>
          <a:lstStyle>
            <a:lvl3pPr algn="ctr">
              <a:lnSpc>
                <a:spcPts val="1200"/>
              </a:lnSpc>
              <a:defRPr/>
            </a:lvl3pPr>
            <a:lvl4pPr>
              <a:lnSpc>
                <a:spcPts val="1200"/>
              </a:lnSpc>
              <a:defRPr sz="1000"/>
            </a:lvl4pPr>
          </a:lstStyle>
          <a:p>
            <a:pPr lvl="2"/>
            <a:r>
              <a:rPr lang="en-AU" dirty="0" smtClean="0"/>
              <a:t>Third level</a:t>
            </a:r>
          </a:p>
        </p:txBody>
      </p:sp>
      <p:sp>
        <p:nvSpPr>
          <p:cNvPr id="22" name="Content Placeholder 6"/>
          <p:cNvSpPr>
            <a:spLocks noGrp="1"/>
          </p:cNvSpPr>
          <p:nvPr userDrawn="1">
            <p:ph sz="quarter" idx="32" hasCustomPrompt="1"/>
          </p:nvPr>
        </p:nvSpPr>
        <p:spPr>
          <a:xfrm>
            <a:off x="798289" y="1977684"/>
            <a:ext cx="1221619" cy="539638"/>
          </a:xfrm>
        </p:spPr>
        <p:txBody>
          <a:bodyPr wrap="none"/>
          <a:lstStyle>
            <a:lvl3pPr algn="ctr">
              <a:lnSpc>
                <a:spcPts val="1200"/>
              </a:lnSpc>
              <a:defRPr/>
            </a:lvl3pPr>
            <a:lvl4pPr>
              <a:lnSpc>
                <a:spcPts val="1200"/>
              </a:lnSpc>
              <a:defRPr sz="1000"/>
            </a:lvl4pPr>
          </a:lstStyle>
          <a:p>
            <a:pPr lvl="2"/>
            <a:r>
              <a:rPr lang="en-AU" dirty="0" smtClean="0"/>
              <a:t>Third level</a:t>
            </a:r>
          </a:p>
        </p:txBody>
      </p:sp>
      <p:sp>
        <p:nvSpPr>
          <p:cNvPr id="23" name="Content Placeholder 6"/>
          <p:cNvSpPr>
            <a:spLocks noGrp="1"/>
          </p:cNvSpPr>
          <p:nvPr userDrawn="1">
            <p:ph sz="quarter" idx="33" hasCustomPrompt="1"/>
          </p:nvPr>
        </p:nvSpPr>
        <p:spPr>
          <a:xfrm>
            <a:off x="2123731" y="2961823"/>
            <a:ext cx="1221619" cy="535214"/>
          </a:xfrm>
        </p:spPr>
        <p:txBody>
          <a:bodyPr wrap="none"/>
          <a:lstStyle>
            <a:lvl3pPr algn="ctr">
              <a:lnSpc>
                <a:spcPts val="1200"/>
              </a:lnSpc>
              <a:defRPr/>
            </a:lvl3pPr>
            <a:lvl4pPr>
              <a:lnSpc>
                <a:spcPts val="1200"/>
              </a:lnSpc>
              <a:defRPr sz="1000"/>
            </a:lvl4pPr>
          </a:lstStyle>
          <a:p>
            <a:pPr lvl="2"/>
            <a:r>
              <a:rPr lang="en-AU" dirty="0" smtClean="0"/>
              <a:t>Third level</a:t>
            </a:r>
          </a:p>
        </p:txBody>
      </p:sp>
      <p:sp>
        <p:nvSpPr>
          <p:cNvPr id="24" name="Content Placeholder 6"/>
          <p:cNvSpPr>
            <a:spLocks noGrp="1"/>
          </p:cNvSpPr>
          <p:nvPr userDrawn="1">
            <p:ph sz="quarter" idx="34" hasCustomPrompt="1"/>
          </p:nvPr>
        </p:nvSpPr>
        <p:spPr>
          <a:xfrm>
            <a:off x="2123731" y="1977684"/>
            <a:ext cx="1221619" cy="539638"/>
          </a:xfrm>
        </p:spPr>
        <p:txBody>
          <a:bodyPr wrap="none"/>
          <a:lstStyle>
            <a:lvl3pPr algn="ctr">
              <a:lnSpc>
                <a:spcPts val="1200"/>
              </a:lnSpc>
              <a:defRPr/>
            </a:lvl3pPr>
            <a:lvl4pPr>
              <a:lnSpc>
                <a:spcPts val="1200"/>
              </a:lnSpc>
              <a:defRPr sz="1000"/>
            </a:lvl4pPr>
          </a:lstStyle>
          <a:p>
            <a:pPr lvl="2"/>
            <a:r>
              <a:rPr lang="en-AU" dirty="0" smtClean="0"/>
              <a:t>Third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" hasCustomPrompt="1"/>
          </p:nvPr>
        </p:nvSpPr>
        <p:spPr>
          <a:xfrm>
            <a:off x="3966209" y="1570726"/>
            <a:ext cx="4623527" cy="3359414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br>
              <a:rPr lang="en-AU" dirty="0" smtClean="0"/>
            </a:br>
            <a:r>
              <a:rPr lang="en-AU" dirty="0" err="1" smtClean="0"/>
              <a:t>toror</a:t>
            </a:r>
            <a:r>
              <a:rPr lang="en-AU" dirty="0" smtClean="0"/>
              <a:t> velum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</a:t>
            </a:r>
            <a:br>
              <a:rPr lang="en-AU" dirty="0" smtClean="0"/>
            </a:br>
            <a:r>
              <a:rPr lang="en-AU" dirty="0" smtClean="0"/>
              <a:t> </a:t>
            </a:r>
            <a:r>
              <a:rPr lang="en-AU" dirty="0" err="1" smtClean="0"/>
              <a:t>toror</a:t>
            </a:r>
            <a:r>
              <a:rPr lang="en-AU" dirty="0" smtClean="0"/>
              <a:t> velum.</a:t>
            </a:r>
          </a:p>
          <a:p>
            <a:pPr lvl="3"/>
            <a:endParaRPr lang="en-AU" dirty="0" smtClean="0"/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br>
              <a:rPr lang="en-AU" dirty="0" smtClean="0"/>
            </a:br>
            <a:r>
              <a:rPr lang="en-AU" dirty="0" err="1" smtClean="0"/>
              <a:t>toror</a:t>
            </a:r>
            <a:r>
              <a:rPr lang="en-AU" dirty="0" smtClean="0"/>
              <a:t> velum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br>
              <a:rPr lang="en-AU" dirty="0" smtClean="0"/>
            </a:br>
            <a:r>
              <a:rPr lang="en-AU" dirty="0" err="1" smtClean="0"/>
              <a:t>toror</a:t>
            </a:r>
            <a:r>
              <a:rPr lang="en-AU" dirty="0" smtClean="0"/>
              <a:t> velum.</a:t>
            </a:r>
            <a:endParaRPr lang="en-US" dirty="0" smtClean="0"/>
          </a:p>
          <a:p>
            <a:pPr lvl="3"/>
            <a:endParaRPr lang="en-US" dirty="0" smtClean="0"/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</a:t>
            </a:r>
            <a:br>
              <a:rPr lang="en-AU" dirty="0" smtClean="0"/>
            </a:br>
            <a:r>
              <a:rPr lang="en-AU" dirty="0" err="1" smtClean="0"/>
              <a:t>toror</a:t>
            </a:r>
            <a:r>
              <a:rPr lang="en-AU" dirty="0" smtClean="0"/>
              <a:t> velum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dirty="0" err="1" smtClean="0"/>
              <a:t>sa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n </a:t>
            </a:r>
            <a:r>
              <a:rPr lang="en-AU" dirty="0" err="1" smtClean="0"/>
              <a:t>toror</a:t>
            </a:r>
            <a:r>
              <a:rPr lang="en-AU" dirty="0" smtClean="0"/>
              <a:t> velum.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4850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 hasCustomPrompt="1"/>
          </p:nvPr>
        </p:nvSpPr>
        <p:spPr>
          <a:xfrm>
            <a:off x="479067" y="1258635"/>
            <a:ext cx="3921643" cy="3394472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tut</a:t>
            </a:r>
            <a:br>
              <a:rPr lang="en-AU" dirty="0" smtClean="0"/>
            </a:br>
            <a:r>
              <a:rPr lang="en-AU" dirty="0" err="1" smtClean="0"/>
              <a:t>te</a:t>
            </a:r>
            <a:r>
              <a:rPr lang="en-AU" dirty="0" smtClean="0"/>
              <a:t> san </a:t>
            </a:r>
            <a:r>
              <a:rPr lang="en-AU" dirty="0" err="1" smtClean="0"/>
              <a:t>toror</a:t>
            </a:r>
            <a:r>
              <a:rPr lang="en-AU" dirty="0" smtClean="0"/>
              <a:t> velum anon </a:t>
            </a:r>
            <a:r>
              <a:rPr lang="en-AU" dirty="0" err="1" smtClean="0"/>
              <a:t>vel</a:t>
            </a:r>
            <a:r>
              <a:rPr lang="en-AU" dirty="0" smtClean="0"/>
              <a:t> </a:t>
            </a:r>
            <a:r>
              <a:rPr lang="en-AU" dirty="0" err="1" smtClean="0"/>
              <a:t>belici</a:t>
            </a:r>
            <a:r>
              <a:rPr lang="en-AU" dirty="0" smtClean="0"/>
              <a:t> </a:t>
            </a:r>
            <a:r>
              <a:rPr lang="en-AU" dirty="0" err="1" smtClean="0"/>
              <a:t>dor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o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r>
              <a:rPr lang="en-AU" dirty="0" err="1" smtClean="0"/>
              <a:t>astro</a:t>
            </a:r>
            <a:r>
              <a:rPr lang="en-AU" dirty="0" smtClean="0"/>
              <a:t> </a:t>
            </a:r>
            <a:r>
              <a:rPr lang="en-AU" dirty="0" err="1" smtClean="0"/>
              <a:t>il</a:t>
            </a:r>
            <a:r>
              <a:rPr lang="en-AU" dirty="0" smtClean="0"/>
              <a:t> </a:t>
            </a:r>
            <a:r>
              <a:rPr lang="en-AU" dirty="0" err="1" smtClean="0"/>
              <a:t>tores</a:t>
            </a:r>
            <a:r>
              <a:rPr lang="en-AU" dirty="0" smtClean="0"/>
              <a:t>.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idx="30" hasCustomPrompt="1"/>
          </p:nvPr>
        </p:nvSpPr>
        <p:spPr>
          <a:xfrm>
            <a:off x="4716019" y="1258635"/>
            <a:ext cx="3921643" cy="3394472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e san </a:t>
            </a:r>
            <a:r>
              <a:rPr lang="en-AU" dirty="0" err="1" smtClean="0"/>
              <a:t>toror</a:t>
            </a:r>
            <a:r>
              <a:rPr lang="en-AU" dirty="0" smtClean="0"/>
              <a:t> velum anon </a:t>
            </a:r>
            <a:r>
              <a:rPr lang="en-AU" dirty="0" err="1" smtClean="0"/>
              <a:t>vel</a:t>
            </a:r>
            <a:r>
              <a:rPr lang="en-AU" dirty="0" smtClean="0"/>
              <a:t> </a:t>
            </a:r>
            <a:r>
              <a:rPr lang="en-AU" dirty="0" err="1" smtClean="0"/>
              <a:t>belici</a:t>
            </a:r>
            <a:r>
              <a:rPr lang="en-AU" dirty="0" smtClean="0"/>
              <a:t> do</a:t>
            </a:r>
            <a:br>
              <a:rPr lang="en-AU" dirty="0" smtClean="0"/>
            </a:br>
            <a:r>
              <a:rPr lang="en-AU" dirty="0" err="1" smtClean="0"/>
              <a:t>ro</a:t>
            </a:r>
            <a:r>
              <a:rPr lang="en-AU" dirty="0" smtClean="0"/>
              <a:t>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r>
              <a:rPr lang="en-AU" dirty="0" err="1" smtClean="0"/>
              <a:t>astro</a:t>
            </a:r>
            <a:r>
              <a:rPr lang="en-AU" dirty="0" smtClean="0"/>
              <a:t> </a:t>
            </a:r>
            <a:r>
              <a:rPr lang="en-AU" dirty="0" err="1" smtClean="0"/>
              <a:t>il</a:t>
            </a:r>
            <a:r>
              <a:rPr lang="en-AU" dirty="0" smtClean="0"/>
              <a:t> </a:t>
            </a:r>
            <a:r>
              <a:rPr lang="en-AU" dirty="0" err="1" smtClean="0"/>
              <a:t>tores</a:t>
            </a:r>
            <a:r>
              <a:rPr lang="en-A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3491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31"/>
          </p:nvPr>
        </p:nvSpPr>
        <p:spPr>
          <a:xfrm>
            <a:off x="681186" y="1824183"/>
            <a:ext cx="550331" cy="471796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35"/>
          </p:nvPr>
        </p:nvSpPr>
        <p:spPr>
          <a:xfrm>
            <a:off x="4048128" y="1423677"/>
            <a:ext cx="4664075" cy="27384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30" hasCustomPrompt="1"/>
          </p:nvPr>
        </p:nvSpPr>
        <p:spPr>
          <a:xfrm>
            <a:off x="785587" y="1280160"/>
            <a:ext cx="3090938" cy="3604804"/>
          </a:xfrm>
        </p:spPr>
        <p:txBody>
          <a:bodyPr wrap="none" tIns="0" bIns="0">
            <a:noAutofit/>
          </a:bodyPr>
          <a:lstStyle>
            <a:lvl3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aseline="0"/>
            </a:lvl4pPr>
            <a:lvl5pPr indent="0">
              <a:lnSpc>
                <a:spcPts val="1720"/>
              </a:lnSpc>
              <a:spcBef>
                <a:spcPts val="0"/>
              </a:spcBef>
              <a:spcAft>
                <a:spcPts val="0"/>
              </a:spcAft>
              <a:defRPr sz="1600" baseline="0"/>
            </a:lvl5pPr>
          </a:lstStyle>
          <a:p>
            <a:pPr lvl="2"/>
            <a:r>
              <a:rPr lang="en-AU" dirty="0" smtClean="0"/>
              <a:t>Third level</a:t>
            </a:r>
            <a:br>
              <a:rPr lang="en-AU" dirty="0" smtClean="0"/>
            </a:br>
            <a:endParaRPr lang="en-AU" dirty="0" smtClean="0"/>
          </a:p>
          <a:p>
            <a:pPr lvl="4"/>
            <a:r>
              <a:rPr lang="en-AU" dirty="0" smtClean="0"/>
              <a:t>	</a:t>
            </a:r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	</a:t>
            </a:r>
            <a:r>
              <a:rPr lang="en-AU" dirty="0" err="1" smtClean="0"/>
              <a:t>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dirty="0" err="1" smtClean="0"/>
              <a:t>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endParaRPr lang="en-AU" dirty="0" smtClean="0"/>
          </a:p>
          <a:p>
            <a:pPr lvl="4"/>
            <a:endParaRPr lang="en-AU" dirty="0" smtClean="0"/>
          </a:p>
          <a:p>
            <a:pPr lvl="4"/>
            <a:r>
              <a:rPr lang="en-AU" dirty="0" smtClean="0"/>
              <a:t>	</a:t>
            </a:r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	or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</a:t>
            </a:r>
            <a:endParaRPr lang="en-AU" dirty="0" smtClean="0"/>
          </a:p>
          <a:p>
            <a:pPr lvl="4"/>
            <a:endParaRPr lang="en-AU" dirty="0" smtClean="0"/>
          </a:p>
          <a:p>
            <a:pPr lvl="4"/>
            <a:r>
              <a:rPr lang="en-AU" dirty="0" smtClean="0"/>
              <a:t>	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</a:t>
            </a:r>
          </a:p>
          <a:p>
            <a:pPr lvl="4"/>
            <a:r>
              <a:rPr lang="en-AU" dirty="0" smtClean="0"/>
              <a:t>	</a:t>
            </a:r>
            <a:r>
              <a:rPr lang="en-AU" dirty="0" err="1" smtClean="0"/>
              <a:t>asn</a:t>
            </a:r>
            <a:r>
              <a:rPr lang="en-AU" dirty="0" smtClean="0"/>
              <a:t> </a:t>
            </a:r>
            <a:r>
              <a:rPr lang="en-AU" dirty="0" err="1" smtClean="0"/>
              <a:t>ojsdo</a:t>
            </a:r>
            <a:r>
              <a:rPr lang="en-AU" dirty="0" smtClean="0"/>
              <a:t> ute has your mam</a:t>
            </a:r>
          </a:p>
          <a:p>
            <a:pPr lvl="4"/>
            <a:endParaRPr lang="en-AU" dirty="0" smtClean="0"/>
          </a:p>
          <a:p>
            <a:pPr lvl="4"/>
            <a:r>
              <a:rPr lang="en-AU" dirty="0" smtClean="0"/>
              <a:t>	</a:t>
            </a:r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dolreos</a:t>
            </a:r>
            <a:r>
              <a:rPr lang="en-AU" dirty="0" smtClean="0"/>
              <a:t> </a:t>
            </a:r>
            <a:r>
              <a:rPr lang="en-AU" dirty="0" err="1" smtClean="0"/>
              <a:t>mel</a:t>
            </a:r>
            <a:endParaRPr lang="en-AU" dirty="0" smtClean="0"/>
          </a:p>
          <a:p>
            <a:pPr lvl="4"/>
            <a:r>
              <a:rPr lang="en-AU" dirty="0" smtClean="0"/>
              <a:t>	anon san </a:t>
            </a:r>
            <a:r>
              <a:rPr lang="en-AU" dirty="0" err="1" smtClean="0"/>
              <a:t>toro</a:t>
            </a:r>
            <a:r>
              <a:rPr lang="en-AU" dirty="0" smtClean="0"/>
              <a:t> </a:t>
            </a:r>
            <a:r>
              <a:rPr lang="en-AU" dirty="0" err="1" smtClean="0"/>
              <a:t>wellum</a:t>
            </a:r>
            <a:r>
              <a:rPr lang="en-AU" dirty="0" smtClean="0"/>
              <a:t> </a:t>
            </a:r>
            <a:r>
              <a:rPr lang="en-AU" dirty="0" err="1" smtClean="0"/>
              <a:t>ast</a:t>
            </a:r>
            <a:endParaRPr lang="en-AU" dirty="0" smtClean="0"/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36"/>
          </p:nvPr>
        </p:nvSpPr>
        <p:spPr>
          <a:xfrm>
            <a:off x="681186" y="2461257"/>
            <a:ext cx="550331" cy="471796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37"/>
          </p:nvPr>
        </p:nvSpPr>
        <p:spPr>
          <a:xfrm>
            <a:off x="681186" y="3132420"/>
            <a:ext cx="550331" cy="471796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38"/>
          </p:nvPr>
        </p:nvSpPr>
        <p:spPr>
          <a:xfrm>
            <a:off x="681186" y="3784888"/>
            <a:ext cx="550331" cy="471796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611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 userDrawn="1"/>
        </p:nvCxnSpPr>
        <p:spPr>
          <a:xfrm>
            <a:off x="2219479" y="2018393"/>
            <a:ext cx="4940905" cy="0"/>
          </a:xfrm>
          <a:prstGeom prst="line">
            <a:avLst/>
          </a:prstGeom>
          <a:ln w="12700">
            <a:solidFill>
              <a:srgbClr val="D6D2C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2660952" y="1769806"/>
            <a:ext cx="1245810" cy="491613"/>
          </a:xfrm>
          <a:prstGeom prst="rect">
            <a:avLst/>
          </a:prstGeom>
          <a:solidFill>
            <a:srgbClr val="6D0020"/>
          </a:solidFill>
        </p:spPr>
        <p:txBody>
          <a:bodyPr wrap="square" rtlCol="0" anchor="ctr" anchorCtr="0">
            <a:noAutofit/>
          </a:bodyPr>
          <a:lstStyle/>
          <a:p>
            <a:pPr algn="ctr"/>
            <a:endParaRPr lang="en-US" sz="100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4328968" y="1769806"/>
            <a:ext cx="1245810" cy="491613"/>
          </a:xfrm>
          <a:prstGeom prst="rect">
            <a:avLst/>
          </a:prstGeom>
          <a:solidFill>
            <a:srgbClr val="C6007E"/>
          </a:solidFill>
        </p:spPr>
        <p:txBody>
          <a:bodyPr wrap="square" rtlCol="0" anchor="ctr" anchorCtr="0">
            <a:noAutofit/>
          </a:bodyPr>
          <a:lstStyle/>
          <a:p>
            <a:pPr algn="ctr"/>
            <a:endParaRPr lang="en-US" sz="100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6026359" y="1769806"/>
            <a:ext cx="1245810" cy="491613"/>
          </a:xfrm>
          <a:prstGeom prst="rect">
            <a:avLst/>
          </a:prstGeom>
          <a:solidFill>
            <a:srgbClr val="6D0020"/>
          </a:solidFill>
        </p:spPr>
        <p:txBody>
          <a:bodyPr wrap="square" rtlCol="0" anchor="ctr" anchorCtr="0">
            <a:noAutofit/>
          </a:bodyPr>
          <a:lstStyle/>
          <a:p>
            <a:pPr algn="ctr"/>
            <a:endParaRPr lang="en-US" sz="100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1" hasCustomPrompt="1"/>
          </p:nvPr>
        </p:nvSpPr>
        <p:spPr>
          <a:xfrm>
            <a:off x="2670650" y="1778000"/>
            <a:ext cx="1234433" cy="467032"/>
          </a:xfrm>
        </p:spPr>
        <p:txBody>
          <a:bodyPr wrap="none" anchor="ctr" anchorCtr="0">
            <a:noAutofit/>
          </a:bodyPr>
          <a:lstStyle>
            <a:lvl3pPr algn="ctr">
              <a:lnSpc>
                <a:spcPts val="1420"/>
              </a:lnSpc>
              <a:defRPr sz="1600"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Third </a:t>
            </a:r>
            <a:br>
              <a:rPr lang="en-AU" dirty="0" smtClean="0"/>
            </a:br>
            <a:r>
              <a:rPr lang="en-AU" dirty="0" smtClean="0"/>
              <a:t>level</a:t>
            </a:r>
          </a:p>
        </p:txBody>
      </p:sp>
      <p:sp>
        <p:nvSpPr>
          <p:cNvPr id="41" name="Content Placeholder 15"/>
          <p:cNvSpPr>
            <a:spLocks noGrp="1"/>
          </p:cNvSpPr>
          <p:nvPr>
            <p:ph sz="quarter" idx="42" hasCustomPrompt="1"/>
          </p:nvPr>
        </p:nvSpPr>
        <p:spPr>
          <a:xfrm>
            <a:off x="4338174" y="1778000"/>
            <a:ext cx="1234433" cy="467032"/>
          </a:xfrm>
        </p:spPr>
        <p:txBody>
          <a:bodyPr wrap="none" anchor="ctr" anchorCtr="0">
            <a:noAutofit/>
          </a:bodyPr>
          <a:lstStyle>
            <a:lvl3pPr algn="ctr">
              <a:lnSpc>
                <a:spcPts val="1420"/>
              </a:lnSpc>
              <a:defRPr sz="1600"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Third </a:t>
            </a:r>
            <a:br>
              <a:rPr lang="en-AU" dirty="0" smtClean="0"/>
            </a:br>
            <a:r>
              <a:rPr lang="en-AU" dirty="0" smtClean="0"/>
              <a:t>level</a:t>
            </a:r>
          </a:p>
        </p:txBody>
      </p:sp>
      <p:sp>
        <p:nvSpPr>
          <p:cNvPr id="42" name="Content Placeholder 15"/>
          <p:cNvSpPr>
            <a:spLocks noGrp="1"/>
          </p:cNvSpPr>
          <p:nvPr>
            <p:ph sz="quarter" idx="43" hasCustomPrompt="1"/>
          </p:nvPr>
        </p:nvSpPr>
        <p:spPr>
          <a:xfrm>
            <a:off x="6029968" y="1778000"/>
            <a:ext cx="1234433" cy="467032"/>
          </a:xfrm>
        </p:spPr>
        <p:txBody>
          <a:bodyPr wrap="none" anchor="ctr" anchorCtr="0">
            <a:noAutofit/>
          </a:bodyPr>
          <a:lstStyle>
            <a:lvl3pPr algn="ctr">
              <a:lnSpc>
                <a:spcPts val="1420"/>
              </a:lnSpc>
              <a:defRPr sz="1600"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Third </a:t>
            </a:r>
            <a:br>
              <a:rPr lang="en-AU" dirty="0" smtClean="0"/>
            </a:br>
            <a:r>
              <a:rPr lang="en-AU" dirty="0" smtClean="0"/>
              <a:t>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30"/>
          </p:nvPr>
        </p:nvSpPr>
        <p:spPr>
          <a:xfrm>
            <a:off x="873730" y="1629004"/>
            <a:ext cx="641350" cy="481013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31"/>
          </p:nvPr>
        </p:nvSpPr>
        <p:spPr>
          <a:xfrm>
            <a:off x="855587" y="3219987"/>
            <a:ext cx="641350" cy="481013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149048" y="2413001"/>
            <a:ext cx="0" cy="489857"/>
          </a:xfrm>
          <a:prstGeom prst="line">
            <a:avLst/>
          </a:prstGeom>
          <a:ln w="12700">
            <a:solidFill>
              <a:srgbClr val="D6D2C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1143003" y="2657929"/>
            <a:ext cx="1088571" cy="0"/>
          </a:xfrm>
          <a:prstGeom prst="line">
            <a:avLst/>
          </a:prstGeom>
          <a:ln w="12700">
            <a:solidFill>
              <a:srgbClr val="D6D2C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2224284" y="2013857"/>
            <a:ext cx="0" cy="1374321"/>
          </a:xfrm>
          <a:prstGeom prst="line">
            <a:avLst/>
          </a:prstGeom>
          <a:ln w="12700">
            <a:solidFill>
              <a:srgbClr val="D6D2C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2219479" y="3387644"/>
            <a:ext cx="4940905" cy="0"/>
          </a:xfrm>
          <a:prstGeom prst="line">
            <a:avLst/>
          </a:prstGeom>
          <a:ln w="12700">
            <a:solidFill>
              <a:srgbClr val="D6D2C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Picture Placeholder 8"/>
          <p:cNvSpPr>
            <a:spLocks noGrp="1"/>
          </p:cNvSpPr>
          <p:nvPr>
            <p:ph type="pic" sz="quarter" idx="32"/>
          </p:nvPr>
        </p:nvSpPr>
        <p:spPr>
          <a:xfrm>
            <a:off x="4271566" y="2683285"/>
            <a:ext cx="552288" cy="414216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36" name="Picture Placeholder 8"/>
          <p:cNvSpPr>
            <a:spLocks noGrp="1"/>
          </p:cNvSpPr>
          <p:nvPr>
            <p:ph type="pic" sz="quarter" idx="33"/>
          </p:nvPr>
        </p:nvSpPr>
        <p:spPr>
          <a:xfrm>
            <a:off x="7382189" y="1796987"/>
            <a:ext cx="552288" cy="414216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34"/>
          </p:nvPr>
        </p:nvSpPr>
        <p:spPr>
          <a:xfrm>
            <a:off x="7382189" y="3165816"/>
            <a:ext cx="552288" cy="414216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35" hasCustomPrompt="1"/>
          </p:nvPr>
        </p:nvSpPr>
        <p:spPr>
          <a:xfrm>
            <a:off x="2581544" y="3673054"/>
            <a:ext cx="1536700" cy="667940"/>
          </a:xfrm>
        </p:spPr>
        <p:txBody>
          <a:bodyPr wrap="none">
            <a:noAutofit/>
          </a:bodyPr>
          <a:lstStyle/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8" name="Content Placeholder 10"/>
          <p:cNvSpPr>
            <a:spLocks noGrp="1"/>
          </p:cNvSpPr>
          <p:nvPr>
            <p:ph sz="quarter" idx="36" hasCustomPrompt="1"/>
          </p:nvPr>
        </p:nvSpPr>
        <p:spPr>
          <a:xfrm>
            <a:off x="4241635" y="3673054"/>
            <a:ext cx="1536700" cy="667940"/>
          </a:xfrm>
        </p:spPr>
        <p:txBody>
          <a:bodyPr wrap="none">
            <a:noAutofit/>
          </a:bodyPr>
          <a:lstStyle/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9" name="Content Placeholder 10"/>
          <p:cNvSpPr>
            <a:spLocks noGrp="1"/>
          </p:cNvSpPr>
          <p:nvPr>
            <p:ph sz="quarter" idx="37" hasCustomPrompt="1"/>
          </p:nvPr>
        </p:nvSpPr>
        <p:spPr>
          <a:xfrm>
            <a:off x="5939364" y="3673054"/>
            <a:ext cx="1536700" cy="667940"/>
          </a:xfrm>
        </p:spPr>
        <p:txBody>
          <a:bodyPr wrap="none">
            <a:noAutofit/>
          </a:bodyPr>
          <a:lstStyle/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38" name="Content Placeholder 10"/>
          <p:cNvSpPr>
            <a:spLocks noGrp="1"/>
          </p:cNvSpPr>
          <p:nvPr>
            <p:ph sz="quarter" idx="38" hasCustomPrompt="1"/>
          </p:nvPr>
        </p:nvSpPr>
        <p:spPr>
          <a:xfrm>
            <a:off x="2581544" y="1261142"/>
            <a:ext cx="1536700" cy="504729"/>
          </a:xfrm>
        </p:spPr>
        <p:txBody>
          <a:bodyPr wrap="none">
            <a:noAutofit/>
          </a:bodyPr>
          <a:lstStyle/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39" name="Content Placeholder 10"/>
          <p:cNvSpPr>
            <a:spLocks noGrp="1"/>
          </p:cNvSpPr>
          <p:nvPr>
            <p:ph sz="quarter" idx="39" hasCustomPrompt="1"/>
          </p:nvPr>
        </p:nvSpPr>
        <p:spPr>
          <a:xfrm>
            <a:off x="4241635" y="1261142"/>
            <a:ext cx="1536700" cy="504729"/>
          </a:xfrm>
        </p:spPr>
        <p:txBody>
          <a:bodyPr wrap="none">
            <a:noAutofit/>
          </a:bodyPr>
          <a:lstStyle/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0" name="Content Placeholder 10"/>
          <p:cNvSpPr>
            <a:spLocks noGrp="1"/>
          </p:cNvSpPr>
          <p:nvPr>
            <p:ph sz="quarter" idx="40" hasCustomPrompt="1"/>
          </p:nvPr>
        </p:nvSpPr>
        <p:spPr>
          <a:xfrm>
            <a:off x="5939364" y="1261142"/>
            <a:ext cx="1536700" cy="504729"/>
          </a:xfrm>
        </p:spPr>
        <p:txBody>
          <a:bodyPr wrap="none">
            <a:noAutofit/>
          </a:bodyPr>
          <a:lstStyle/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2674061" y="3126660"/>
            <a:ext cx="1245810" cy="491613"/>
          </a:xfrm>
          <a:prstGeom prst="rect">
            <a:avLst/>
          </a:prstGeom>
          <a:solidFill>
            <a:srgbClr val="6D0020"/>
          </a:solidFill>
        </p:spPr>
        <p:txBody>
          <a:bodyPr wrap="square" rtlCol="0" anchor="ctr" anchorCtr="0">
            <a:noAutofit/>
          </a:bodyPr>
          <a:lstStyle/>
          <a:p>
            <a:pPr algn="ctr"/>
            <a:endParaRPr lang="en-US" sz="100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4342077" y="3126660"/>
            <a:ext cx="1245810" cy="491613"/>
          </a:xfrm>
          <a:prstGeom prst="rect">
            <a:avLst/>
          </a:prstGeom>
          <a:solidFill>
            <a:srgbClr val="C6007E"/>
          </a:solidFill>
        </p:spPr>
        <p:txBody>
          <a:bodyPr wrap="square" rtlCol="0" anchor="ctr" anchorCtr="0">
            <a:noAutofit/>
          </a:bodyPr>
          <a:lstStyle/>
          <a:p>
            <a:pPr algn="ctr"/>
            <a:endParaRPr lang="en-US" sz="100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 userDrawn="1"/>
        </p:nvSpPr>
        <p:spPr>
          <a:xfrm>
            <a:off x="6039468" y="3126660"/>
            <a:ext cx="1245810" cy="491613"/>
          </a:xfrm>
          <a:prstGeom prst="rect">
            <a:avLst/>
          </a:prstGeom>
          <a:solidFill>
            <a:srgbClr val="6D0020"/>
          </a:solidFill>
        </p:spPr>
        <p:txBody>
          <a:bodyPr wrap="square" rtlCol="0" anchor="ctr" anchorCtr="0">
            <a:noAutofit/>
          </a:bodyPr>
          <a:lstStyle/>
          <a:p>
            <a:pPr algn="ctr"/>
            <a:endParaRPr lang="en-US" sz="100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9" name="Content Placeholder 15"/>
          <p:cNvSpPr>
            <a:spLocks noGrp="1"/>
          </p:cNvSpPr>
          <p:nvPr>
            <p:ph sz="quarter" idx="44" hasCustomPrompt="1"/>
          </p:nvPr>
        </p:nvSpPr>
        <p:spPr>
          <a:xfrm>
            <a:off x="2683759" y="3134854"/>
            <a:ext cx="1234433" cy="467032"/>
          </a:xfrm>
        </p:spPr>
        <p:txBody>
          <a:bodyPr wrap="none" anchor="ctr" anchorCtr="0">
            <a:noAutofit/>
          </a:bodyPr>
          <a:lstStyle>
            <a:lvl3pPr algn="ctr">
              <a:lnSpc>
                <a:spcPts val="1420"/>
              </a:lnSpc>
              <a:defRPr sz="1600"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Third </a:t>
            </a:r>
            <a:br>
              <a:rPr lang="en-AU" dirty="0" smtClean="0"/>
            </a:br>
            <a:r>
              <a:rPr lang="en-AU" dirty="0" smtClean="0"/>
              <a:t>level</a:t>
            </a:r>
          </a:p>
        </p:txBody>
      </p:sp>
      <p:sp>
        <p:nvSpPr>
          <p:cNvPr id="50" name="Content Placeholder 15"/>
          <p:cNvSpPr>
            <a:spLocks noGrp="1"/>
          </p:cNvSpPr>
          <p:nvPr>
            <p:ph sz="quarter" idx="45" hasCustomPrompt="1"/>
          </p:nvPr>
        </p:nvSpPr>
        <p:spPr>
          <a:xfrm>
            <a:off x="4351283" y="3134854"/>
            <a:ext cx="1234433" cy="467032"/>
          </a:xfrm>
        </p:spPr>
        <p:txBody>
          <a:bodyPr wrap="none" anchor="ctr" anchorCtr="0">
            <a:noAutofit/>
          </a:bodyPr>
          <a:lstStyle>
            <a:lvl3pPr algn="ctr">
              <a:lnSpc>
                <a:spcPts val="1420"/>
              </a:lnSpc>
              <a:defRPr sz="1600"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Third </a:t>
            </a:r>
            <a:br>
              <a:rPr lang="en-AU" dirty="0" smtClean="0"/>
            </a:br>
            <a:r>
              <a:rPr lang="en-AU" dirty="0" smtClean="0"/>
              <a:t>level</a:t>
            </a:r>
          </a:p>
        </p:txBody>
      </p:sp>
      <p:sp>
        <p:nvSpPr>
          <p:cNvPr id="51" name="Content Placeholder 15"/>
          <p:cNvSpPr>
            <a:spLocks noGrp="1"/>
          </p:cNvSpPr>
          <p:nvPr>
            <p:ph sz="quarter" idx="46" hasCustomPrompt="1"/>
          </p:nvPr>
        </p:nvSpPr>
        <p:spPr>
          <a:xfrm>
            <a:off x="6043077" y="3134854"/>
            <a:ext cx="1234433" cy="467032"/>
          </a:xfrm>
        </p:spPr>
        <p:txBody>
          <a:bodyPr wrap="none" anchor="ctr" anchorCtr="0">
            <a:noAutofit/>
          </a:bodyPr>
          <a:lstStyle>
            <a:lvl3pPr algn="ctr">
              <a:lnSpc>
                <a:spcPts val="1420"/>
              </a:lnSpc>
              <a:defRPr sz="1600"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Third </a:t>
            </a:r>
            <a:br>
              <a:rPr lang="en-AU" dirty="0" smtClean="0"/>
            </a:br>
            <a:r>
              <a:rPr lang="en-AU" dirty="0" smtClean="0"/>
              <a:t>level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738909" y="2847879"/>
            <a:ext cx="864810" cy="320897"/>
          </a:xfrm>
          <a:prstGeom prst="rect">
            <a:avLst/>
          </a:prstGeom>
          <a:solidFill>
            <a:srgbClr val="D6001C"/>
          </a:solidFill>
        </p:spPr>
        <p:txBody>
          <a:bodyPr wrap="square" rtlCol="0" anchor="ctr" anchorCtr="0">
            <a:noAutofit/>
          </a:bodyPr>
          <a:lstStyle/>
          <a:p>
            <a:pPr algn="ctr"/>
            <a:endParaRPr lang="en-US" sz="120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738909" y="2139702"/>
            <a:ext cx="864810" cy="320897"/>
          </a:xfrm>
          <a:prstGeom prst="rect">
            <a:avLst/>
          </a:prstGeom>
          <a:solidFill>
            <a:srgbClr val="D6001C"/>
          </a:solidFill>
        </p:spPr>
        <p:txBody>
          <a:bodyPr wrap="square" rtlCol="0" anchor="ctr" anchorCtr="0">
            <a:noAutofit/>
          </a:bodyPr>
          <a:lstStyle/>
          <a:p>
            <a:pPr algn="ctr"/>
            <a:endParaRPr lang="en-US" sz="120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9461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30" hasCustomPrompt="1"/>
          </p:nvPr>
        </p:nvSpPr>
        <p:spPr>
          <a:xfrm>
            <a:off x="5381627" y="1614488"/>
            <a:ext cx="2032757" cy="2093459"/>
          </a:xfrm>
        </p:spPr>
        <p:txBody>
          <a:bodyPr wrap="none">
            <a:noAutofit/>
          </a:bodyPr>
          <a:lstStyle>
            <a:lvl3pPr>
              <a:defRPr sz="1600"/>
            </a:lvl3pPr>
            <a:lvl4pPr>
              <a:defRPr sz="1600"/>
            </a:lvl4pPr>
          </a:lstStyle>
          <a:p>
            <a:pPr lvl="2"/>
            <a:r>
              <a:rPr lang="en-AU" dirty="0" smtClean="0"/>
              <a:t>2001 – 2004</a:t>
            </a:r>
          </a:p>
          <a:p>
            <a:pPr lvl="3"/>
            <a:r>
              <a:rPr lang="en-AU" dirty="0" smtClean="0"/>
              <a:t>Consistent</a:t>
            </a:r>
          </a:p>
          <a:p>
            <a:pPr lvl="2"/>
            <a:endParaRPr lang="en-AU" dirty="0" smtClean="0"/>
          </a:p>
          <a:p>
            <a:pPr lvl="2"/>
            <a:r>
              <a:rPr lang="en-AU" dirty="0" smtClean="0"/>
              <a:t>2001 – 2004</a:t>
            </a:r>
          </a:p>
          <a:p>
            <a:pPr lvl="3"/>
            <a:r>
              <a:rPr lang="en-AU" dirty="0" smtClean="0"/>
              <a:t>Consistent</a:t>
            </a:r>
          </a:p>
          <a:p>
            <a:pPr lvl="3"/>
            <a:endParaRPr lang="en-AU" dirty="0" smtClean="0"/>
          </a:p>
          <a:p>
            <a:pPr lvl="2"/>
            <a:r>
              <a:rPr lang="en-AU" dirty="0" smtClean="0"/>
              <a:t>2001 – 2004</a:t>
            </a:r>
          </a:p>
          <a:p>
            <a:pPr lvl="3"/>
            <a:r>
              <a:rPr lang="en-AU" dirty="0" smtClean="0"/>
              <a:t>Consistent</a:t>
            </a:r>
          </a:p>
        </p:txBody>
      </p:sp>
      <p:sp>
        <p:nvSpPr>
          <p:cNvPr id="13" name="Content Placeholder 10"/>
          <p:cNvSpPr>
            <a:spLocks noGrp="1"/>
          </p:cNvSpPr>
          <p:nvPr>
            <p:ph sz="quarter" idx="31" hasCustomPrompt="1"/>
          </p:nvPr>
        </p:nvSpPr>
        <p:spPr>
          <a:xfrm>
            <a:off x="7474857" y="1614488"/>
            <a:ext cx="1206500" cy="2100263"/>
          </a:xfrm>
        </p:spPr>
        <p:txBody>
          <a:bodyPr wrap="none">
            <a:noAutofit/>
          </a:bodyPr>
          <a:lstStyle>
            <a:lvl4pPr>
              <a:defRPr sz="1600"/>
            </a:lvl4pPr>
          </a:lstStyle>
          <a:p>
            <a:pPr lvl="3"/>
            <a:r>
              <a:rPr lang="en-AU" dirty="0" smtClean="0"/>
              <a:t>100%</a:t>
            </a:r>
          </a:p>
          <a:p>
            <a:pPr lvl="3"/>
            <a:endParaRPr lang="en-AU" dirty="0" smtClean="0"/>
          </a:p>
          <a:p>
            <a:pPr lvl="3"/>
            <a:endParaRPr lang="en-AU" dirty="0" smtClean="0"/>
          </a:p>
          <a:p>
            <a:pPr lvl="3"/>
            <a:r>
              <a:rPr lang="en-AU" dirty="0" smtClean="0"/>
              <a:t>30% – 70%</a:t>
            </a:r>
          </a:p>
          <a:p>
            <a:pPr lvl="3"/>
            <a:endParaRPr lang="en-AU" dirty="0" smtClean="0"/>
          </a:p>
          <a:p>
            <a:pPr lvl="3"/>
            <a:endParaRPr lang="en-AU" dirty="0" smtClean="0"/>
          </a:p>
          <a:p>
            <a:pPr lvl="3"/>
            <a:r>
              <a:rPr lang="en-AU" dirty="0" smtClean="0"/>
              <a:t>90% – 10%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36" hasCustomPrompt="1"/>
          </p:nvPr>
        </p:nvSpPr>
        <p:spPr>
          <a:xfrm>
            <a:off x="5387977" y="3696892"/>
            <a:ext cx="3223835" cy="965156"/>
          </a:xfrm>
        </p:spPr>
        <p:txBody>
          <a:bodyPr wrap="none">
            <a:noAutofit/>
          </a:bodyPr>
          <a:lstStyle>
            <a:lvl4pPr>
              <a:defRPr/>
            </a:lvl4pPr>
          </a:lstStyle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smtClean="0"/>
              <a:t>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toor</a:t>
            </a:r>
            <a:r>
              <a:rPr lang="en-AU" dirty="0" smtClean="0"/>
              <a:t> velum sit</a:t>
            </a:r>
          </a:p>
        </p:txBody>
      </p:sp>
    </p:spTree>
    <p:extLst>
      <p:ext uri="{BB962C8B-B14F-4D97-AF65-F5344CB8AC3E}">
        <p14:creationId xmlns:p14="http://schemas.microsoft.com/office/powerpoint/2010/main" val="40315338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>
            <a:no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7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754147" y="1676750"/>
            <a:ext cx="1520588" cy="11102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15"/>
          <p:cNvSpPr>
            <a:spLocks noGrp="1"/>
          </p:cNvSpPr>
          <p:nvPr>
            <p:ph type="pic" sz="quarter" idx="37"/>
          </p:nvPr>
        </p:nvSpPr>
        <p:spPr>
          <a:xfrm>
            <a:off x="2771800" y="1676750"/>
            <a:ext cx="1520588" cy="11102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Picture Placeholder 15"/>
          <p:cNvSpPr>
            <a:spLocks noGrp="1"/>
          </p:cNvSpPr>
          <p:nvPr>
            <p:ph type="pic" sz="quarter" idx="38"/>
          </p:nvPr>
        </p:nvSpPr>
        <p:spPr>
          <a:xfrm>
            <a:off x="4788024" y="1676750"/>
            <a:ext cx="1520588" cy="11102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39"/>
          </p:nvPr>
        </p:nvSpPr>
        <p:spPr>
          <a:xfrm>
            <a:off x="6805677" y="1676750"/>
            <a:ext cx="1520588" cy="111021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40" hasCustomPrompt="1"/>
          </p:nvPr>
        </p:nvSpPr>
        <p:spPr>
          <a:xfrm>
            <a:off x="641352" y="2907724"/>
            <a:ext cx="1747461" cy="1550231"/>
          </a:xfrm>
        </p:spPr>
        <p:txBody>
          <a:bodyPr wrap="none">
            <a:noAutofit/>
          </a:bodyPr>
          <a:lstStyle>
            <a:lvl3pPr algn="ctr">
              <a:defRPr/>
            </a:lvl3pPr>
            <a:lvl4pPr algn="ctr">
              <a:defRPr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41" hasCustomPrompt="1"/>
          </p:nvPr>
        </p:nvSpPr>
        <p:spPr>
          <a:xfrm>
            <a:off x="2651639" y="2907724"/>
            <a:ext cx="1747461" cy="1550231"/>
          </a:xfrm>
        </p:spPr>
        <p:txBody>
          <a:bodyPr wrap="none">
            <a:noAutofit/>
          </a:bodyPr>
          <a:lstStyle>
            <a:lvl3pPr algn="ctr">
              <a:defRPr/>
            </a:lvl3pPr>
            <a:lvl4pPr algn="ctr">
              <a:defRPr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42" hasCustomPrompt="1"/>
          </p:nvPr>
        </p:nvSpPr>
        <p:spPr>
          <a:xfrm>
            <a:off x="4661926" y="2907724"/>
            <a:ext cx="1747461" cy="1550231"/>
          </a:xfrm>
        </p:spPr>
        <p:txBody>
          <a:bodyPr wrap="none">
            <a:noAutofit/>
          </a:bodyPr>
          <a:lstStyle>
            <a:lvl3pPr algn="ctr">
              <a:defRPr/>
            </a:lvl3pPr>
            <a:lvl4pPr algn="ctr">
              <a:defRPr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43" hasCustomPrompt="1"/>
          </p:nvPr>
        </p:nvSpPr>
        <p:spPr>
          <a:xfrm>
            <a:off x="6672214" y="2907724"/>
            <a:ext cx="1747461" cy="1550231"/>
          </a:xfrm>
        </p:spPr>
        <p:txBody>
          <a:bodyPr wrap="none">
            <a:noAutofit/>
          </a:bodyPr>
          <a:lstStyle>
            <a:lvl3pPr algn="ctr">
              <a:defRPr/>
            </a:lvl3pPr>
            <a:lvl4pPr algn="ctr">
              <a:defRPr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30409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41554" y="2304698"/>
            <a:ext cx="2477399" cy="2407481"/>
          </a:xfrm>
        </p:spPr>
        <p:txBody>
          <a:bodyPr wrap="none" numCol="1">
            <a:normAutofit/>
          </a:bodyPr>
          <a:lstStyle>
            <a:lvl3pPr>
              <a:defRPr sz="1800"/>
            </a:lvl3pPr>
            <a:lvl4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 sz="1800" baseline="0"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marL="0" marR="0" lvl="3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br>
              <a:rPr lang="en-AU" dirty="0" smtClean="0"/>
            </a:br>
            <a:r>
              <a:rPr lang="en-AU" dirty="0" err="1" smtClean="0"/>
              <a:t>toro</a:t>
            </a:r>
            <a:r>
              <a:rPr lang="en-AU" dirty="0" smtClean="0"/>
              <a:t> velum anon san </a:t>
            </a:r>
            <a:br>
              <a:rPr lang="en-AU" dirty="0" smtClean="0"/>
            </a:br>
            <a:r>
              <a:rPr lang="en-AU" dirty="0" smtClean="0"/>
              <a:t>el ease </a:t>
            </a:r>
            <a:r>
              <a:rPr lang="en-AU" dirty="0" err="1" smtClean="0"/>
              <a:t>migliore</a:t>
            </a:r>
            <a:r>
              <a:rPr lang="en-AU" dirty="0" smtClean="0"/>
              <a:t> ute </a:t>
            </a:r>
            <a:br>
              <a:rPr lang="en-AU" dirty="0" smtClean="0"/>
            </a:b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br>
              <a:rPr lang="en-AU" dirty="0" smtClean="0"/>
            </a:b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</a:t>
            </a:r>
            <a:r>
              <a:rPr lang="en-AU" dirty="0" smtClean="0"/>
              <a:t> velum </a:t>
            </a:r>
            <a:br>
              <a:rPr lang="en-AU" dirty="0" smtClean="0"/>
            </a:br>
            <a:r>
              <a:rPr lang="en-AU" dirty="0" smtClean="0"/>
              <a:t>anon san el ease </a:t>
            </a:r>
            <a:r>
              <a:rPr lang="en-AU" dirty="0" err="1" smtClean="0"/>
              <a:t>miglio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re ute </a:t>
            </a:r>
            <a:r>
              <a:rPr lang="en-AU" dirty="0" err="1" smtClean="0"/>
              <a:t>dolores</a:t>
            </a:r>
            <a:endParaRPr lang="en-AU" dirty="0" smtClean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4" hasCustomPrompt="1"/>
          </p:nvPr>
        </p:nvSpPr>
        <p:spPr>
          <a:xfrm>
            <a:off x="3298864" y="2304698"/>
            <a:ext cx="2479448" cy="2407481"/>
          </a:xfrm>
        </p:spPr>
        <p:txBody>
          <a:bodyPr wrap="none">
            <a:normAutofit/>
          </a:bodyPr>
          <a:lstStyle>
            <a:lvl3pPr>
              <a:defRPr sz="1800"/>
            </a:lvl3pPr>
            <a:lvl4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 sz="1800"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marL="0" marR="0" lvl="3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br>
              <a:rPr lang="en-AU" dirty="0" smtClean="0"/>
            </a:br>
            <a:r>
              <a:rPr lang="en-AU" dirty="0" err="1" smtClean="0"/>
              <a:t>toro</a:t>
            </a:r>
            <a:r>
              <a:rPr lang="en-AU" dirty="0" smtClean="0"/>
              <a:t> velum anon san </a:t>
            </a:r>
            <a:br>
              <a:rPr lang="en-AU" dirty="0" smtClean="0"/>
            </a:br>
            <a:r>
              <a:rPr lang="en-AU" dirty="0" smtClean="0"/>
              <a:t>el ease </a:t>
            </a:r>
            <a:r>
              <a:rPr lang="en-AU" dirty="0" err="1" smtClean="0"/>
              <a:t>migliore</a:t>
            </a:r>
            <a:r>
              <a:rPr lang="en-AU" dirty="0" smtClean="0"/>
              <a:t> ute do</a:t>
            </a:r>
            <a:br>
              <a:rPr lang="en-AU" dirty="0" smtClean="0"/>
            </a:br>
            <a:r>
              <a:rPr lang="en-AU" dirty="0" err="1" smtClean="0"/>
              <a:t>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smtClean="0"/>
              <a:t>san </a:t>
            </a:r>
            <a:r>
              <a:rPr lang="en-AU" dirty="0" err="1" smtClean="0"/>
              <a:t>toro</a:t>
            </a:r>
            <a:r>
              <a:rPr lang="en-AU" dirty="0" smtClean="0"/>
              <a:t> velum anon </a:t>
            </a:r>
            <a:br>
              <a:rPr lang="en-AU" dirty="0" smtClean="0"/>
            </a:br>
            <a:r>
              <a:rPr lang="en-AU" dirty="0" smtClean="0"/>
              <a:t>san el ease </a:t>
            </a:r>
            <a:r>
              <a:rPr lang="en-AU" dirty="0" err="1" smtClean="0"/>
              <a:t>migliore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smtClean="0"/>
              <a:t>ute </a:t>
            </a:r>
            <a:r>
              <a:rPr lang="en-AU" dirty="0" err="1" smtClean="0"/>
              <a:t>dolores</a:t>
            </a:r>
            <a:endParaRPr lang="en-AU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6156176" y="2304698"/>
            <a:ext cx="2479448" cy="2407481"/>
          </a:xfrm>
        </p:spPr>
        <p:txBody>
          <a:bodyPr wrap="none">
            <a:normAutofit/>
          </a:bodyPr>
          <a:lstStyle>
            <a:lvl3pPr>
              <a:defRPr sz="1800"/>
            </a:lvl3pPr>
            <a:lvl4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 sz="1800"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marL="0" marR="0" lvl="3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</a:t>
            </a:r>
            <a:br>
              <a:rPr lang="en-AU" dirty="0" smtClean="0"/>
            </a:br>
            <a:r>
              <a:rPr lang="en-AU" dirty="0" smtClean="0"/>
              <a:t> </a:t>
            </a:r>
            <a:r>
              <a:rPr lang="en-AU" dirty="0" err="1" smtClean="0"/>
              <a:t>toro</a:t>
            </a:r>
            <a:r>
              <a:rPr lang="en-AU" dirty="0" smtClean="0"/>
              <a:t> velum anon san </a:t>
            </a:r>
            <a:br>
              <a:rPr lang="en-AU" dirty="0" smtClean="0"/>
            </a:br>
            <a:r>
              <a:rPr lang="en-AU" dirty="0" smtClean="0"/>
              <a:t>el ease </a:t>
            </a:r>
            <a:r>
              <a:rPr lang="en-AU" dirty="0" err="1" smtClean="0"/>
              <a:t>migliore</a:t>
            </a:r>
            <a:r>
              <a:rPr lang="en-AU" dirty="0" smtClean="0"/>
              <a:t> ute </a:t>
            </a:r>
            <a:br>
              <a:rPr lang="en-AU" dirty="0" smtClean="0"/>
            </a:b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br>
              <a:rPr lang="en-AU" dirty="0" smtClean="0"/>
            </a:b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</a:t>
            </a:r>
            <a:r>
              <a:rPr lang="en-AU" dirty="0" smtClean="0"/>
              <a:t> velum </a:t>
            </a:r>
            <a:br>
              <a:rPr lang="en-AU" dirty="0" smtClean="0"/>
            </a:br>
            <a:r>
              <a:rPr lang="en-AU" dirty="0" smtClean="0"/>
              <a:t>anon san el ease </a:t>
            </a:r>
            <a:r>
              <a:rPr lang="en-AU" dirty="0" err="1" smtClean="0"/>
              <a:t>migl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err="1" smtClean="0"/>
              <a:t>iore</a:t>
            </a:r>
            <a:r>
              <a:rPr lang="en-AU" dirty="0" smtClean="0"/>
              <a:t> ute </a:t>
            </a:r>
            <a:r>
              <a:rPr lang="en-AU" dirty="0" err="1" smtClean="0"/>
              <a:t>dolores</a:t>
            </a:r>
            <a:endParaRPr lang="en-AU" dirty="0" smtClean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32249464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2625694" y="2266855"/>
            <a:ext cx="1873164" cy="2313787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4676712" y="2266855"/>
            <a:ext cx="1873164" cy="2313787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6712970" y="2266855"/>
            <a:ext cx="1873164" cy="2313787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589436" y="2266855"/>
            <a:ext cx="1873164" cy="2313787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 userDrawn="1"/>
        </p:nvSpPr>
        <p:spPr>
          <a:xfrm>
            <a:off x="2625694" y="2893142"/>
            <a:ext cx="1873164" cy="703826"/>
          </a:xfrm>
          <a:prstGeom prst="rect">
            <a:avLst/>
          </a:prstGeom>
          <a:solidFill>
            <a:srgbClr val="A619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 userDrawn="1"/>
        </p:nvSpPr>
        <p:spPr>
          <a:xfrm>
            <a:off x="4676712" y="2893142"/>
            <a:ext cx="1873164" cy="703826"/>
          </a:xfrm>
          <a:prstGeom prst="rect">
            <a:avLst/>
          </a:prstGeom>
          <a:solidFill>
            <a:srgbClr val="A619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 userDrawn="1"/>
        </p:nvSpPr>
        <p:spPr>
          <a:xfrm>
            <a:off x="6712970" y="2901497"/>
            <a:ext cx="1873164" cy="703826"/>
          </a:xfrm>
          <a:prstGeom prst="rect">
            <a:avLst/>
          </a:prstGeom>
          <a:solidFill>
            <a:srgbClr val="A619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589436" y="2893142"/>
            <a:ext cx="1873164" cy="703826"/>
          </a:xfrm>
          <a:prstGeom prst="rect">
            <a:avLst/>
          </a:prstGeom>
          <a:solidFill>
            <a:srgbClr val="A619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>
            <a:no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4749867"/>
            <a:ext cx="2133600" cy="273844"/>
          </a:xfrm>
        </p:spPr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457200" y="4749867"/>
            <a:ext cx="2133600" cy="273844"/>
          </a:xfrm>
        </p:spPr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17605"/>
            <a:ext cx="6397928" cy="399143"/>
          </a:xfrm>
        </p:spPr>
        <p:txBody>
          <a:bodyPr wrap="none">
            <a:no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6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926933" y="3619302"/>
            <a:ext cx="1196796" cy="87380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40" hasCustomPrompt="1"/>
          </p:nvPr>
        </p:nvSpPr>
        <p:spPr>
          <a:xfrm>
            <a:off x="658749" y="2911658"/>
            <a:ext cx="1747461" cy="701694"/>
          </a:xfrm>
        </p:spPr>
        <p:txBody>
          <a:bodyPr wrap="none">
            <a:noAutofit/>
          </a:bodyPr>
          <a:lstStyle>
            <a:lvl3pPr algn="l">
              <a:defRPr>
                <a:solidFill>
                  <a:srgbClr val="FFFFFF"/>
                </a:solidFill>
              </a:defRPr>
            </a:lvl3pPr>
            <a:lvl4pPr algn="l">
              <a:defRPr>
                <a:solidFill>
                  <a:srgbClr val="FFFFFF"/>
                </a:solidFill>
              </a:defRPr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1" name="Content Placeholder 17"/>
          <p:cNvSpPr>
            <a:spLocks noGrp="1"/>
          </p:cNvSpPr>
          <p:nvPr>
            <p:ph sz="quarter" idx="41" hasCustomPrompt="1"/>
          </p:nvPr>
        </p:nvSpPr>
        <p:spPr>
          <a:xfrm>
            <a:off x="2698029" y="2911658"/>
            <a:ext cx="1747461" cy="685307"/>
          </a:xfrm>
        </p:spPr>
        <p:txBody>
          <a:bodyPr wrap="none">
            <a:noAutofit/>
          </a:bodyPr>
          <a:lstStyle>
            <a:lvl3pPr algn="l">
              <a:defRPr>
                <a:solidFill>
                  <a:srgbClr val="FFFFFF"/>
                </a:solidFill>
              </a:defRPr>
            </a:lvl3pPr>
            <a:lvl4pPr algn="l">
              <a:defRPr>
                <a:solidFill>
                  <a:srgbClr val="FFFFFF"/>
                </a:solidFill>
              </a:defRPr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42" hasCustomPrompt="1"/>
          </p:nvPr>
        </p:nvSpPr>
        <p:spPr>
          <a:xfrm>
            <a:off x="4731516" y="2911658"/>
            <a:ext cx="1747461" cy="685307"/>
          </a:xfrm>
        </p:spPr>
        <p:txBody>
          <a:bodyPr wrap="none">
            <a:noAutofit/>
          </a:bodyPr>
          <a:lstStyle>
            <a:lvl3pPr algn="l">
              <a:defRPr>
                <a:solidFill>
                  <a:srgbClr val="FFFFFF"/>
                </a:solidFill>
              </a:defRPr>
            </a:lvl3pPr>
            <a:lvl4pPr algn="l">
              <a:defRPr>
                <a:solidFill>
                  <a:srgbClr val="FFFFFF"/>
                </a:solidFill>
              </a:defRPr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3" name="Content Placeholder 17"/>
          <p:cNvSpPr>
            <a:spLocks noGrp="1"/>
          </p:cNvSpPr>
          <p:nvPr>
            <p:ph sz="quarter" idx="43" hasCustomPrompt="1"/>
          </p:nvPr>
        </p:nvSpPr>
        <p:spPr>
          <a:xfrm>
            <a:off x="6764998" y="2911658"/>
            <a:ext cx="1747461" cy="685307"/>
          </a:xfrm>
        </p:spPr>
        <p:txBody>
          <a:bodyPr wrap="none">
            <a:noAutofit/>
          </a:bodyPr>
          <a:lstStyle>
            <a:lvl3pPr algn="l">
              <a:defRPr>
                <a:solidFill>
                  <a:srgbClr val="FFFFFF"/>
                </a:solidFill>
              </a:defRPr>
            </a:lvl3pPr>
            <a:lvl4pPr algn="l">
              <a:defRPr>
                <a:solidFill>
                  <a:srgbClr val="FFFFFF"/>
                </a:solidFill>
              </a:defRPr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47" hasCustomPrompt="1"/>
          </p:nvPr>
        </p:nvSpPr>
        <p:spPr>
          <a:xfrm>
            <a:off x="658749" y="2361325"/>
            <a:ext cx="1747461" cy="475973"/>
          </a:xfrm>
        </p:spPr>
        <p:txBody>
          <a:bodyPr wrap="none">
            <a:noAutofit/>
          </a:bodyPr>
          <a:lstStyle>
            <a:lvl3pPr algn="l">
              <a:defRPr/>
            </a:lvl3pPr>
            <a:lvl4pPr algn="l">
              <a:defRPr b="1">
                <a:solidFill>
                  <a:srgbClr val="6D0020"/>
                </a:solidFill>
                <a:latin typeface="Arial"/>
                <a:cs typeface="Arial"/>
              </a:defRPr>
            </a:lvl4pPr>
          </a:lstStyle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48" hasCustomPrompt="1"/>
          </p:nvPr>
        </p:nvSpPr>
        <p:spPr>
          <a:xfrm>
            <a:off x="2698029" y="2361325"/>
            <a:ext cx="1747461" cy="475973"/>
          </a:xfrm>
        </p:spPr>
        <p:txBody>
          <a:bodyPr wrap="none">
            <a:noAutofit/>
          </a:bodyPr>
          <a:lstStyle>
            <a:lvl3pPr algn="l">
              <a:defRPr/>
            </a:lvl3pPr>
            <a:lvl4pPr algn="l">
              <a:defRPr b="1">
                <a:solidFill>
                  <a:srgbClr val="6D0020"/>
                </a:solidFill>
                <a:latin typeface="Arial"/>
                <a:cs typeface="Arial"/>
              </a:defRPr>
            </a:lvl4pPr>
          </a:lstStyle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49" hasCustomPrompt="1"/>
          </p:nvPr>
        </p:nvSpPr>
        <p:spPr>
          <a:xfrm>
            <a:off x="4731516" y="2361325"/>
            <a:ext cx="1747461" cy="475973"/>
          </a:xfrm>
        </p:spPr>
        <p:txBody>
          <a:bodyPr wrap="none">
            <a:noAutofit/>
          </a:bodyPr>
          <a:lstStyle>
            <a:lvl3pPr algn="l">
              <a:defRPr/>
            </a:lvl3pPr>
            <a:lvl4pPr algn="l">
              <a:defRPr b="1">
                <a:solidFill>
                  <a:srgbClr val="6D0020"/>
                </a:solidFill>
                <a:latin typeface="Arial"/>
                <a:cs typeface="Arial"/>
              </a:defRPr>
            </a:lvl4pPr>
          </a:lstStyle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50" hasCustomPrompt="1"/>
          </p:nvPr>
        </p:nvSpPr>
        <p:spPr>
          <a:xfrm>
            <a:off x="6764998" y="2361325"/>
            <a:ext cx="1747461" cy="475973"/>
          </a:xfrm>
        </p:spPr>
        <p:txBody>
          <a:bodyPr wrap="none">
            <a:noAutofit/>
          </a:bodyPr>
          <a:lstStyle>
            <a:lvl3pPr algn="l">
              <a:defRPr/>
            </a:lvl3pPr>
            <a:lvl4pPr algn="l">
              <a:defRPr b="1">
                <a:solidFill>
                  <a:srgbClr val="6D0020"/>
                </a:solidFill>
                <a:latin typeface="Arial"/>
                <a:cs typeface="Arial"/>
              </a:defRPr>
            </a:lvl4pPr>
          </a:lstStyle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9" name="Picture Placeholder 15"/>
          <p:cNvSpPr>
            <a:spLocks noGrp="1"/>
          </p:cNvSpPr>
          <p:nvPr>
            <p:ph type="pic" sz="quarter" idx="51"/>
          </p:nvPr>
        </p:nvSpPr>
        <p:spPr>
          <a:xfrm>
            <a:off x="2915816" y="3619302"/>
            <a:ext cx="1196796" cy="87380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2" name="Picture Placeholder 15"/>
          <p:cNvSpPr>
            <a:spLocks noGrp="1"/>
          </p:cNvSpPr>
          <p:nvPr>
            <p:ph type="pic" sz="quarter" idx="52"/>
          </p:nvPr>
        </p:nvSpPr>
        <p:spPr>
          <a:xfrm>
            <a:off x="5009847" y="3619302"/>
            <a:ext cx="1196796" cy="87380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3" name="Picture Placeholder 15"/>
          <p:cNvSpPr>
            <a:spLocks noGrp="1"/>
          </p:cNvSpPr>
          <p:nvPr>
            <p:ph type="pic" sz="quarter" idx="53"/>
          </p:nvPr>
        </p:nvSpPr>
        <p:spPr>
          <a:xfrm>
            <a:off x="7045122" y="3619302"/>
            <a:ext cx="1196796" cy="87380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5" name="Content Placeholder 34"/>
          <p:cNvSpPr>
            <a:spLocks noGrp="1"/>
          </p:cNvSpPr>
          <p:nvPr>
            <p:ph sz="quarter" idx="54" hasCustomPrompt="1"/>
          </p:nvPr>
        </p:nvSpPr>
        <p:spPr>
          <a:xfrm>
            <a:off x="458239" y="1143464"/>
            <a:ext cx="8171077" cy="987043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</a:t>
            </a:r>
            <a:r>
              <a:rPr lang="en-AU" dirty="0" err="1" smtClean="0"/>
              <a:t>nonne</a:t>
            </a:r>
            <a:r>
              <a:rPr lang="en-AU" dirty="0" smtClean="0"/>
              <a:t> </a:t>
            </a: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dirty="0" err="1" smtClean="0"/>
              <a:t>sant</a:t>
            </a:r>
            <a:r>
              <a:rPr lang="en-AU" dirty="0" smtClean="0"/>
              <a:t> </a:t>
            </a:r>
            <a:r>
              <a:rPr lang="en-AU" dirty="0" err="1" smtClean="0"/>
              <a:t>toro</a:t>
            </a:r>
            <a:r>
              <a:rPr lang="en-AU" dirty="0" smtClean="0"/>
              <a:t> velum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</a:t>
            </a:r>
            <a:r>
              <a:rPr lang="en-AU" dirty="0" err="1" smtClean="0"/>
              <a:t>nonne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dirty="0" err="1" smtClean="0"/>
              <a:t>sant</a:t>
            </a:r>
            <a:r>
              <a:rPr lang="en-AU" dirty="0" smtClean="0"/>
              <a:t> </a:t>
            </a:r>
            <a:r>
              <a:rPr lang="en-AU" dirty="0" err="1" smtClean="0"/>
              <a:t>toro</a:t>
            </a:r>
            <a:r>
              <a:rPr lang="en-AU" dirty="0" smtClean="0"/>
              <a:t> velum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</a:t>
            </a:r>
            <a:r>
              <a:rPr lang="en-AU" dirty="0" err="1" smtClean="0"/>
              <a:t>nonne</a:t>
            </a:r>
            <a:r>
              <a:rPr lang="en-AU" dirty="0" smtClean="0"/>
              <a:t> </a:t>
            </a: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dirty="0" err="1" smtClean="0"/>
              <a:t>sant</a:t>
            </a:r>
            <a:r>
              <a:rPr lang="en-AU" dirty="0" smtClean="0"/>
              <a:t> </a:t>
            </a:r>
            <a:r>
              <a:rPr lang="en-AU" dirty="0" err="1" smtClean="0"/>
              <a:t>toro</a:t>
            </a:r>
            <a:r>
              <a:rPr lang="en-AU" dirty="0" smtClean="0"/>
              <a:t> velum velum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smtClean="0"/>
              <a:t>velum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</a:t>
            </a:r>
            <a:r>
              <a:rPr lang="en-AU" dirty="0" err="1" smtClean="0"/>
              <a:t>nonne</a:t>
            </a:r>
            <a:r>
              <a:rPr lang="en-AU" dirty="0" smtClean="0"/>
              <a:t> </a:t>
            </a: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dirty="0" err="1" smtClean="0"/>
              <a:t>sant</a:t>
            </a:r>
            <a:r>
              <a:rPr lang="en-AU" dirty="0" smtClean="0"/>
              <a:t> </a:t>
            </a:r>
            <a:r>
              <a:rPr lang="en-AU" dirty="0" err="1" smtClean="0"/>
              <a:t>toro</a:t>
            </a:r>
            <a:r>
              <a:rPr lang="en-AU" dirty="0" smtClean="0"/>
              <a:t> velum </a:t>
            </a:r>
            <a:r>
              <a:rPr lang="en-AU" dirty="0" err="1" smtClean="0"/>
              <a:t>dolor</a:t>
            </a:r>
            <a:r>
              <a:rPr lang="en-A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6172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>
            <a:no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2625694" y="2333694"/>
            <a:ext cx="1873164" cy="2313787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4676712" y="2333694"/>
            <a:ext cx="1873164" cy="2313787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712970" y="2333694"/>
            <a:ext cx="1873164" cy="2313787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89436" y="2333694"/>
            <a:ext cx="1873164" cy="2313787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926933" y="2890234"/>
            <a:ext cx="1196796" cy="87380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4" name="Content Placeholder 17"/>
          <p:cNvSpPr>
            <a:spLocks noGrp="1"/>
          </p:cNvSpPr>
          <p:nvPr>
            <p:ph sz="quarter" idx="40" hasCustomPrompt="1"/>
          </p:nvPr>
        </p:nvSpPr>
        <p:spPr>
          <a:xfrm>
            <a:off x="658749" y="3862712"/>
            <a:ext cx="1747461" cy="841111"/>
          </a:xfrm>
        </p:spPr>
        <p:txBody>
          <a:bodyPr wrap="none">
            <a:noAutofit/>
          </a:bodyPr>
          <a:lstStyle>
            <a:lvl3pPr algn="l">
              <a:defRPr>
                <a:solidFill>
                  <a:srgbClr val="FFFFFF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</a:lstStyle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41" hasCustomPrompt="1"/>
          </p:nvPr>
        </p:nvSpPr>
        <p:spPr>
          <a:xfrm>
            <a:off x="2698029" y="3862712"/>
            <a:ext cx="1747461" cy="841111"/>
          </a:xfrm>
        </p:spPr>
        <p:txBody>
          <a:bodyPr wrap="none">
            <a:noAutofit/>
          </a:bodyPr>
          <a:lstStyle>
            <a:lvl3pPr algn="l">
              <a:defRPr>
                <a:solidFill>
                  <a:srgbClr val="FFFFFF"/>
                </a:solidFill>
              </a:defRPr>
            </a:lvl3pPr>
            <a:lvl4pPr algn="l">
              <a:defRPr>
                <a:solidFill>
                  <a:srgbClr val="000000"/>
                </a:solidFill>
              </a:defRPr>
            </a:lvl4pPr>
          </a:lstStyle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6" name="Content Placeholder 17"/>
          <p:cNvSpPr>
            <a:spLocks noGrp="1"/>
          </p:cNvSpPr>
          <p:nvPr>
            <p:ph sz="quarter" idx="42" hasCustomPrompt="1"/>
          </p:nvPr>
        </p:nvSpPr>
        <p:spPr>
          <a:xfrm>
            <a:off x="4731516" y="3862712"/>
            <a:ext cx="1747461" cy="841111"/>
          </a:xfrm>
        </p:spPr>
        <p:txBody>
          <a:bodyPr wrap="none">
            <a:noAutofit/>
          </a:bodyPr>
          <a:lstStyle>
            <a:lvl3pPr algn="l">
              <a:defRPr>
                <a:solidFill>
                  <a:srgbClr val="FFFFFF"/>
                </a:solidFill>
              </a:defRPr>
            </a:lvl3pPr>
            <a:lvl4pPr algn="l">
              <a:defRPr>
                <a:solidFill>
                  <a:srgbClr val="000000"/>
                </a:solidFill>
              </a:defRPr>
            </a:lvl4pPr>
          </a:lstStyle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43" hasCustomPrompt="1"/>
          </p:nvPr>
        </p:nvSpPr>
        <p:spPr>
          <a:xfrm>
            <a:off x="6764998" y="3862712"/>
            <a:ext cx="1747461" cy="841111"/>
          </a:xfrm>
        </p:spPr>
        <p:txBody>
          <a:bodyPr wrap="none">
            <a:noAutofit/>
          </a:bodyPr>
          <a:lstStyle>
            <a:lvl3pPr algn="l">
              <a:defRPr>
                <a:solidFill>
                  <a:srgbClr val="FFFFFF"/>
                </a:solidFill>
              </a:defRPr>
            </a:lvl3pPr>
            <a:lvl4pPr algn="l">
              <a:defRPr>
                <a:solidFill>
                  <a:srgbClr val="000000"/>
                </a:solidFill>
              </a:defRPr>
            </a:lvl4pPr>
          </a:lstStyle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47" hasCustomPrompt="1"/>
          </p:nvPr>
        </p:nvSpPr>
        <p:spPr>
          <a:xfrm>
            <a:off x="658749" y="2428164"/>
            <a:ext cx="1747461" cy="475973"/>
          </a:xfrm>
        </p:spPr>
        <p:txBody>
          <a:bodyPr wrap="none">
            <a:noAutofit/>
          </a:bodyPr>
          <a:lstStyle>
            <a:lvl3pPr algn="l">
              <a:defRPr/>
            </a:lvl3pPr>
            <a:lvl4pPr algn="l">
              <a:defRPr/>
            </a:lvl4pPr>
          </a:lstStyle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48" hasCustomPrompt="1"/>
          </p:nvPr>
        </p:nvSpPr>
        <p:spPr>
          <a:xfrm>
            <a:off x="2698029" y="2428164"/>
            <a:ext cx="1747461" cy="475973"/>
          </a:xfrm>
        </p:spPr>
        <p:txBody>
          <a:bodyPr wrap="none">
            <a:noAutofit/>
          </a:bodyPr>
          <a:lstStyle>
            <a:lvl3pPr algn="l">
              <a:defRPr/>
            </a:lvl3pPr>
            <a:lvl4pPr algn="l">
              <a:defRPr/>
            </a:lvl4pPr>
          </a:lstStyle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49" hasCustomPrompt="1"/>
          </p:nvPr>
        </p:nvSpPr>
        <p:spPr>
          <a:xfrm>
            <a:off x="4731516" y="2428164"/>
            <a:ext cx="1747461" cy="475973"/>
          </a:xfrm>
        </p:spPr>
        <p:txBody>
          <a:bodyPr wrap="none">
            <a:noAutofit/>
          </a:bodyPr>
          <a:lstStyle>
            <a:lvl3pPr algn="l">
              <a:defRPr/>
            </a:lvl3pPr>
            <a:lvl4pPr algn="l">
              <a:defRPr/>
            </a:lvl4pPr>
          </a:lstStyle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50" hasCustomPrompt="1"/>
          </p:nvPr>
        </p:nvSpPr>
        <p:spPr>
          <a:xfrm>
            <a:off x="6764998" y="2428164"/>
            <a:ext cx="1747461" cy="475973"/>
          </a:xfrm>
        </p:spPr>
        <p:txBody>
          <a:bodyPr wrap="none">
            <a:noAutofit/>
          </a:bodyPr>
          <a:lstStyle>
            <a:lvl3pPr algn="l">
              <a:defRPr/>
            </a:lvl3pPr>
            <a:lvl4pPr algn="l">
              <a:defRPr/>
            </a:lvl4pPr>
          </a:lstStyle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51"/>
          </p:nvPr>
        </p:nvSpPr>
        <p:spPr>
          <a:xfrm>
            <a:off x="2915816" y="2890234"/>
            <a:ext cx="1196796" cy="87380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3" name="Picture Placeholder 15"/>
          <p:cNvSpPr>
            <a:spLocks noGrp="1"/>
          </p:cNvSpPr>
          <p:nvPr>
            <p:ph type="pic" sz="quarter" idx="52"/>
          </p:nvPr>
        </p:nvSpPr>
        <p:spPr>
          <a:xfrm>
            <a:off x="5009847" y="2890234"/>
            <a:ext cx="1196796" cy="87380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4" name="Picture Placeholder 15"/>
          <p:cNvSpPr>
            <a:spLocks noGrp="1"/>
          </p:cNvSpPr>
          <p:nvPr>
            <p:ph type="pic" sz="quarter" idx="53"/>
          </p:nvPr>
        </p:nvSpPr>
        <p:spPr>
          <a:xfrm>
            <a:off x="7045122" y="2890234"/>
            <a:ext cx="1196796" cy="87380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5" name="Content Placeholder 34"/>
          <p:cNvSpPr>
            <a:spLocks noGrp="1"/>
          </p:cNvSpPr>
          <p:nvPr>
            <p:ph sz="quarter" idx="54" hasCustomPrompt="1"/>
          </p:nvPr>
        </p:nvSpPr>
        <p:spPr>
          <a:xfrm>
            <a:off x="458239" y="1143464"/>
            <a:ext cx="8171077" cy="1020462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</a:t>
            </a:r>
            <a:r>
              <a:rPr lang="en-AU" dirty="0" err="1" smtClean="0"/>
              <a:t>nonne</a:t>
            </a:r>
            <a:r>
              <a:rPr lang="en-AU" dirty="0" smtClean="0"/>
              <a:t> </a:t>
            </a: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dirty="0" err="1" smtClean="0"/>
              <a:t>sant</a:t>
            </a:r>
            <a:r>
              <a:rPr lang="en-AU" dirty="0" smtClean="0"/>
              <a:t> </a:t>
            </a:r>
            <a:r>
              <a:rPr lang="en-AU" dirty="0" err="1" smtClean="0"/>
              <a:t>toro</a:t>
            </a:r>
            <a:r>
              <a:rPr lang="en-AU" dirty="0" smtClean="0"/>
              <a:t> velum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</a:t>
            </a:r>
            <a:r>
              <a:rPr lang="en-AU" dirty="0" err="1" smtClean="0"/>
              <a:t>nonne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dirty="0" err="1" smtClean="0"/>
              <a:t>sant</a:t>
            </a:r>
            <a:r>
              <a:rPr lang="en-AU" dirty="0" smtClean="0"/>
              <a:t> </a:t>
            </a:r>
            <a:r>
              <a:rPr lang="en-AU" dirty="0" err="1" smtClean="0"/>
              <a:t>toro</a:t>
            </a:r>
            <a:r>
              <a:rPr lang="en-AU" dirty="0" smtClean="0"/>
              <a:t> velum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</a:t>
            </a:r>
            <a:r>
              <a:rPr lang="en-AU" dirty="0" err="1" smtClean="0"/>
              <a:t>nonne</a:t>
            </a:r>
            <a:r>
              <a:rPr lang="en-AU" dirty="0" smtClean="0"/>
              <a:t> </a:t>
            </a: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dirty="0" err="1" smtClean="0"/>
              <a:t>sant</a:t>
            </a:r>
            <a:r>
              <a:rPr lang="en-AU" dirty="0" smtClean="0"/>
              <a:t> </a:t>
            </a:r>
            <a:r>
              <a:rPr lang="en-AU" dirty="0" err="1" smtClean="0"/>
              <a:t>toro</a:t>
            </a:r>
            <a:r>
              <a:rPr lang="en-AU" dirty="0" smtClean="0"/>
              <a:t> velum velum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smtClean="0"/>
              <a:t>velum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</a:t>
            </a:r>
            <a:r>
              <a:rPr lang="en-AU" dirty="0" err="1" smtClean="0"/>
              <a:t>nonne</a:t>
            </a:r>
            <a:r>
              <a:rPr lang="en-AU" dirty="0" smtClean="0"/>
              <a:t> </a:t>
            </a: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dirty="0" err="1" smtClean="0"/>
              <a:t>sant</a:t>
            </a:r>
            <a:r>
              <a:rPr lang="en-AU" dirty="0" smtClean="0"/>
              <a:t> </a:t>
            </a:r>
            <a:r>
              <a:rPr lang="en-AU" dirty="0" err="1" smtClean="0"/>
              <a:t>toro</a:t>
            </a:r>
            <a:r>
              <a:rPr lang="en-AU" dirty="0" smtClean="0"/>
              <a:t> velum </a:t>
            </a:r>
            <a:r>
              <a:rPr lang="en-AU" dirty="0" err="1" smtClean="0"/>
              <a:t>dolor</a:t>
            </a:r>
            <a:r>
              <a:rPr lang="en-AU" dirty="0" smtClean="0"/>
              <a:t>.</a:t>
            </a:r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17605"/>
            <a:ext cx="6397928" cy="399143"/>
          </a:xfrm>
        </p:spPr>
        <p:txBody>
          <a:bodyPr wrap="none">
            <a:no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797618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>
            <a:no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3765060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 hasCustomPrompt="1"/>
          </p:nvPr>
        </p:nvSpPr>
        <p:spPr>
          <a:xfrm>
            <a:off x="459620" y="1227557"/>
            <a:ext cx="6380972" cy="3368040"/>
          </a:xfrm>
        </p:spPr>
        <p:txBody>
          <a:bodyPr>
            <a:noAutofit/>
          </a:bodyPr>
          <a:lstStyle>
            <a:lvl7pPr>
              <a:buNone/>
              <a:defRPr/>
            </a:lvl7pPr>
            <a:lvl8pPr>
              <a:buNone/>
              <a:defRPr/>
            </a:lvl8pPr>
          </a:lstStyle>
          <a:p>
            <a:r>
              <a:rPr lang="en-US" b="1" dirty="0">
                <a:solidFill>
                  <a:srgbClr val="6D0020"/>
                </a:solidFill>
              </a:rPr>
              <a:t>HEADER </a:t>
            </a:r>
            <a:r>
              <a:rPr lang="en-US" b="1" dirty="0" smtClean="0">
                <a:solidFill>
                  <a:srgbClr val="6D0020"/>
                </a:solidFill>
              </a:rPr>
              <a:t>INFO</a:t>
            </a:r>
            <a:endParaRPr lang="en-US" b="1" dirty="0">
              <a:solidFill>
                <a:srgbClr val="6D0020"/>
              </a:solidFill>
            </a:endParaRPr>
          </a:p>
          <a:p>
            <a:r>
              <a:rPr lang="en-US" dirty="0" err="1">
                <a:latin typeface="Georgia"/>
                <a:cs typeface="Georgia"/>
              </a:rPr>
              <a:t>Consectetur</a:t>
            </a:r>
            <a:r>
              <a:rPr lang="en-US" dirty="0">
                <a:latin typeface="Georgia"/>
                <a:cs typeface="Georgia"/>
              </a:rPr>
              <a:t>  met </a:t>
            </a:r>
            <a:r>
              <a:rPr lang="en-US" dirty="0" err="1">
                <a:latin typeface="Georgia"/>
                <a:cs typeface="Georgia"/>
              </a:rPr>
              <a:t>adipiscing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elit</a:t>
            </a:r>
            <a:r>
              <a:rPr lang="en-US" dirty="0">
                <a:latin typeface="Georgia"/>
                <a:cs typeface="Georgia"/>
              </a:rPr>
              <a:t>. </a:t>
            </a:r>
            <a:r>
              <a:rPr lang="en-US" dirty="0" err="1">
                <a:latin typeface="Georgia"/>
                <a:cs typeface="Georgia"/>
              </a:rPr>
              <a:t>Aenean</a:t>
            </a:r>
            <a:r>
              <a:rPr lang="en-US" dirty="0">
                <a:latin typeface="Georgia"/>
                <a:cs typeface="Georgia"/>
              </a:rPr>
              <a:t> ac </a:t>
            </a:r>
            <a:r>
              <a:rPr lang="en-US" dirty="0" err="1">
                <a:latin typeface="Georgia"/>
                <a:cs typeface="Georgia"/>
              </a:rPr>
              <a:t>elit</a:t>
            </a:r>
            <a:r>
              <a:rPr lang="en-US" dirty="0">
                <a:latin typeface="Georgia"/>
                <a:cs typeface="Georgia"/>
              </a:rPr>
              <a:t> a </a:t>
            </a:r>
            <a:r>
              <a:rPr lang="en-US" dirty="0" err="1">
                <a:latin typeface="Georgia"/>
                <a:cs typeface="Georgia"/>
              </a:rPr>
              <a:t>felis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cs typeface="Georgia"/>
              </a:rPr>
              <a:t>pharetra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>
                <a:latin typeface="Georgia"/>
                <a:cs typeface="Georgia"/>
              </a:rPr>
              <a:t/>
            </a:r>
            <a:br>
              <a:rPr lang="en-US" dirty="0">
                <a:latin typeface="Georgia"/>
                <a:cs typeface="Georgia"/>
              </a:rPr>
            </a:br>
            <a:r>
              <a:rPr lang="en-US" dirty="0" err="1">
                <a:latin typeface="Georgia"/>
                <a:cs typeface="Georgia"/>
              </a:rPr>
              <a:t>vel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Fringilla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cs typeface="Georgia"/>
              </a:rPr>
              <a:t>elit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cs typeface="Georgia"/>
              </a:rPr>
              <a:t>Duis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>
                <a:latin typeface="Georgia"/>
                <a:cs typeface="Georgia"/>
              </a:rPr>
              <a:t>dui </a:t>
            </a:r>
            <a:r>
              <a:rPr lang="en-US" dirty="0" err="1">
                <a:latin typeface="Georgia"/>
                <a:cs typeface="Georgia"/>
              </a:rPr>
              <a:t>arcu</a:t>
            </a:r>
            <a:r>
              <a:rPr lang="en-US" dirty="0">
                <a:latin typeface="Georgia"/>
                <a:cs typeface="Georgia"/>
              </a:rPr>
              <a:t>, </a:t>
            </a:r>
            <a:r>
              <a:rPr lang="en-US" dirty="0" err="1">
                <a:latin typeface="Georgia"/>
                <a:cs typeface="Georgia"/>
              </a:rPr>
              <a:t>amet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scelerisque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nec</a:t>
            </a:r>
            <a:r>
              <a:rPr lang="en-US" dirty="0">
                <a:latin typeface="Georgia"/>
                <a:cs typeface="Georgia"/>
              </a:rPr>
              <a:t> dictum </a:t>
            </a:r>
            <a:br>
              <a:rPr lang="en-US" dirty="0">
                <a:latin typeface="Georgia"/>
                <a:cs typeface="Georgia"/>
              </a:rPr>
            </a:br>
            <a:r>
              <a:rPr lang="en-US" dirty="0">
                <a:latin typeface="Georgia"/>
                <a:cs typeface="Georgia"/>
              </a:rPr>
              <a:t>ac </a:t>
            </a:r>
            <a:r>
              <a:rPr lang="en-US" dirty="0" err="1">
                <a:latin typeface="Georgia"/>
                <a:cs typeface="Georgia"/>
              </a:rPr>
              <a:t>conse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eu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cs typeface="Georgia"/>
              </a:rPr>
              <a:t>elit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cs typeface="Georgia"/>
              </a:rPr>
              <a:t>Donec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tincid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unt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enim</a:t>
            </a:r>
            <a:r>
              <a:rPr lang="en-US" dirty="0">
                <a:latin typeface="Georgia"/>
                <a:cs typeface="Georgia"/>
              </a:rPr>
              <a:t> sit </a:t>
            </a:r>
            <a:r>
              <a:rPr lang="en-US" dirty="0" err="1">
                <a:latin typeface="Georgia"/>
                <a:cs typeface="Georgia"/>
              </a:rPr>
              <a:t>amet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cs typeface="Georgia"/>
              </a:rPr>
              <a:t>consequat</a:t>
            </a:r>
            <a:r>
              <a:rPr lang="en-US" dirty="0" smtClean="0">
                <a:latin typeface="Georgia"/>
                <a:cs typeface="Georgia"/>
              </a:rPr>
              <a:t>.</a:t>
            </a:r>
          </a:p>
          <a:p>
            <a:pPr>
              <a:buFont typeface="Arial"/>
              <a:buChar char="•"/>
            </a:pPr>
            <a:endParaRPr lang="en-US" dirty="0">
              <a:latin typeface="Georgia"/>
              <a:cs typeface="Georgia"/>
            </a:endParaRPr>
          </a:p>
          <a:p>
            <a:pPr>
              <a:buFont typeface="Arial"/>
              <a:buChar char="•"/>
            </a:pPr>
            <a:r>
              <a:rPr lang="en-US" dirty="0" err="1" smtClean="0">
                <a:latin typeface="Georgia"/>
                <a:cs typeface="Georgia"/>
              </a:rPr>
              <a:t>Lorum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ipsum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dolore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melior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nonne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tutte</a:t>
            </a:r>
            <a:r>
              <a:rPr lang="en-US" dirty="0">
                <a:latin typeface="Georgia"/>
                <a:cs typeface="Georgia"/>
              </a:rPr>
              <a:t> san </a:t>
            </a:r>
            <a:r>
              <a:rPr lang="en-US" dirty="0" err="1">
                <a:latin typeface="Georgia"/>
                <a:cs typeface="Georgia"/>
              </a:rPr>
              <a:t>toro</a:t>
            </a:r>
            <a:r>
              <a:rPr lang="en-US" dirty="0">
                <a:latin typeface="Georgia"/>
                <a:cs typeface="Georgia"/>
              </a:rPr>
              <a:t> velum</a:t>
            </a:r>
          </a:p>
          <a:p>
            <a:pPr marL="457200" lvl="7" indent="0"/>
            <a:r>
              <a:rPr lang="en-US" dirty="0" err="1" smtClean="0">
                <a:latin typeface="Georgia"/>
                <a:cs typeface="Georgia"/>
              </a:rPr>
              <a:t>Lorum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ipsum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dolore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melior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nonne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tutte</a:t>
            </a:r>
            <a:r>
              <a:rPr lang="en-US" dirty="0">
                <a:latin typeface="Georgia"/>
                <a:cs typeface="Georgia"/>
              </a:rPr>
              <a:t> san </a:t>
            </a:r>
            <a:r>
              <a:rPr lang="en-US" dirty="0" err="1" smtClean="0">
                <a:latin typeface="Georgia"/>
                <a:cs typeface="Georgia"/>
              </a:rPr>
              <a:t>toro</a:t>
            </a:r>
            <a:endParaRPr lang="en-US" dirty="0" smtClean="0">
              <a:latin typeface="Georgia"/>
              <a:cs typeface="Georgia"/>
            </a:endParaRPr>
          </a:p>
          <a:p>
            <a:pPr marL="457200" lvl="7" indent="0"/>
            <a:endParaRPr lang="en-US" dirty="0">
              <a:latin typeface="Georgia"/>
              <a:cs typeface="Georgia"/>
            </a:endParaRPr>
          </a:p>
          <a:p>
            <a:pPr>
              <a:buFont typeface="Arial"/>
              <a:buChar char="•"/>
            </a:pPr>
            <a:r>
              <a:rPr lang="en-US" dirty="0" err="1" smtClean="0">
                <a:latin typeface="Georgia"/>
                <a:cs typeface="Georgia"/>
              </a:rPr>
              <a:t>Lorum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ipsum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dolore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melior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nonne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tutte</a:t>
            </a:r>
            <a:r>
              <a:rPr lang="en-US" dirty="0">
                <a:latin typeface="Georgia"/>
                <a:cs typeface="Georgia"/>
              </a:rPr>
              <a:t> san </a:t>
            </a:r>
            <a:r>
              <a:rPr lang="en-US" dirty="0" err="1">
                <a:latin typeface="Georgia"/>
                <a:cs typeface="Georgia"/>
              </a:rPr>
              <a:t>toro</a:t>
            </a:r>
            <a:r>
              <a:rPr lang="en-US" dirty="0">
                <a:latin typeface="Georgia"/>
                <a:cs typeface="Georgia"/>
              </a:rPr>
              <a:t> velum</a:t>
            </a:r>
          </a:p>
          <a:p>
            <a:pPr marL="457200" lvl="6" indent="0"/>
            <a:r>
              <a:rPr lang="en-US" dirty="0" err="1" smtClean="0">
                <a:latin typeface="Georgia"/>
                <a:cs typeface="Georgia"/>
              </a:rPr>
              <a:t>Lorum</a:t>
            </a:r>
            <a:r>
              <a:rPr lang="en-US" dirty="0" smtClean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ipsum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dolore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melior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nonne</a:t>
            </a:r>
            <a:r>
              <a:rPr lang="en-US" dirty="0">
                <a:latin typeface="Georgia"/>
                <a:cs typeface="Georgia"/>
              </a:rPr>
              <a:t> </a:t>
            </a:r>
            <a:r>
              <a:rPr lang="en-US" dirty="0" err="1">
                <a:latin typeface="Georgia"/>
                <a:cs typeface="Georgia"/>
              </a:rPr>
              <a:t>tutte</a:t>
            </a:r>
            <a:r>
              <a:rPr lang="en-US" dirty="0">
                <a:latin typeface="Georgia"/>
                <a:cs typeface="Georgia"/>
              </a:rPr>
              <a:t> san </a:t>
            </a:r>
            <a:r>
              <a:rPr lang="en-US" dirty="0" err="1" smtClean="0">
                <a:latin typeface="Georgia"/>
                <a:cs typeface="Georgia"/>
              </a:rPr>
              <a:t>toro</a:t>
            </a:r>
            <a:endParaRPr lang="en-US" dirty="0">
              <a:latin typeface="Georgia"/>
              <a:cs typeface="Georgia"/>
            </a:endParaRPr>
          </a:p>
          <a:p>
            <a:endParaRPr lang="en-US" dirty="0">
              <a:latin typeface="Georgia"/>
              <a:cs typeface="Georgia"/>
            </a:endParaRPr>
          </a:p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25345474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30" hasCustomPrompt="1"/>
          </p:nvPr>
        </p:nvSpPr>
        <p:spPr>
          <a:xfrm>
            <a:off x="586694" y="1303369"/>
            <a:ext cx="1548116" cy="3840131"/>
          </a:xfrm>
        </p:spPr>
        <p:txBody>
          <a:bodyPr wrap="none">
            <a:noAutofit/>
          </a:bodyPr>
          <a:lstStyle>
            <a:lvl3pPr>
              <a:lnSpc>
                <a:spcPct val="100000"/>
              </a:lnSpc>
              <a:spcAft>
                <a:spcPts val="0"/>
              </a:spcAft>
              <a:defRPr sz="1200"/>
            </a:lvl3pPr>
          </a:lstStyle>
          <a:p>
            <a:pPr lvl="2"/>
            <a:r>
              <a:rPr lang="en-AU" dirty="0" smtClean="0"/>
              <a:t>Area</a:t>
            </a:r>
          </a:p>
          <a:p>
            <a:pPr lvl="2"/>
            <a:endParaRPr lang="en-AU" dirty="0" smtClean="0"/>
          </a:p>
          <a:p>
            <a:pPr lvl="2"/>
            <a:r>
              <a:rPr lang="en-AU" dirty="0" err="1" smtClean="0"/>
              <a:t>mARKETING</a:t>
            </a:r>
            <a:endParaRPr lang="en-AU" dirty="0" smtClean="0"/>
          </a:p>
          <a:p>
            <a:pPr lvl="2"/>
            <a:endParaRPr lang="en-AU" dirty="0" smtClean="0"/>
          </a:p>
          <a:p>
            <a:pPr lvl="2"/>
            <a:r>
              <a:rPr lang="en-AU" dirty="0" smtClean="0"/>
              <a:t>PROMOTIONS</a:t>
            </a:r>
          </a:p>
          <a:p>
            <a:pPr lvl="2"/>
            <a:endParaRPr lang="en-AU" dirty="0" smtClean="0"/>
          </a:p>
          <a:p>
            <a:pPr lvl="2"/>
            <a:r>
              <a:rPr lang="en-AU" dirty="0" smtClean="0"/>
              <a:t>DISTRIBUTION</a:t>
            </a:r>
          </a:p>
          <a:p>
            <a:pPr lvl="2"/>
            <a:endParaRPr lang="en-AU" dirty="0" smtClean="0"/>
          </a:p>
          <a:p>
            <a:pPr lvl="2"/>
            <a:r>
              <a:rPr lang="en-AU" dirty="0" smtClean="0"/>
              <a:t>MARKET </a:t>
            </a:r>
            <a:br>
              <a:rPr lang="en-AU" dirty="0" smtClean="0"/>
            </a:br>
            <a:r>
              <a:rPr lang="en-AU" dirty="0" smtClean="0"/>
              <a:t>RESEARCH</a:t>
            </a:r>
          </a:p>
          <a:p>
            <a:pPr lvl="2"/>
            <a:endParaRPr lang="en-AU" dirty="0" smtClean="0"/>
          </a:p>
          <a:p>
            <a:pPr lvl="2"/>
            <a:r>
              <a:rPr lang="en-AU" dirty="0" smtClean="0"/>
              <a:t>FINANCIAL </a:t>
            </a:r>
            <a:br>
              <a:rPr lang="en-AU" dirty="0" smtClean="0"/>
            </a:br>
            <a:r>
              <a:rPr lang="en-AU" dirty="0" smtClean="0"/>
              <a:t>REVIEW</a:t>
            </a:r>
          </a:p>
          <a:p>
            <a:pPr lvl="2"/>
            <a:endParaRPr lang="en-AU" dirty="0" smtClean="0"/>
          </a:p>
          <a:p>
            <a:pPr lvl="2"/>
            <a:r>
              <a:rPr lang="en-AU" dirty="0" smtClean="0"/>
              <a:t>SALES </a:t>
            </a:r>
            <a:br>
              <a:rPr lang="en-AU" dirty="0" smtClean="0"/>
            </a:br>
            <a:r>
              <a:rPr lang="en-AU" dirty="0" smtClean="0"/>
              <a:t>STRATEGY</a:t>
            </a:r>
          </a:p>
          <a:p>
            <a:pPr lvl="2"/>
            <a:endParaRPr lang="en-AU" dirty="0" smtClean="0"/>
          </a:p>
          <a:p>
            <a:pPr lvl="2"/>
            <a:r>
              <a:rPr lang="en-AU" dirty="0" smtClean="0"/>
              <a:t>TRAINING</a:t>
            </a:r>
          </a:p>
        </p:txBody>
      </p:sp>
    </p:spTree>
    <p:extLst>
      <p:ext uri="{BB962C8B-B14F-4D97-AF65-F5344CB8AC3E}">
        <p14:creationId xmlns:p14="http://schemas.microsoft.com/office/powerpoint/2010/main" val="999459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8"/>
          <p:cNvSpPr>
            <a:spLocks noGrp="1"/>
          </p:cNvSpPr>
          <p:nvPr>
            <p:ph sz="quarter" idx="32" hasCustomPrompt="1"/>
          </p:nvPr>
        </p:nvSpPr>
        <p:spPr>
          <a:xfrm>
            <a:off x="484188" y="3057805"/>
            <a:ext cx="1765526" cy="1096324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2"/>
            <a:r>
              <a:rPr lang="en-AU" dirty="0" smtClean="0"/>
              <a:t>Third 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endParaRPr lang="en-AU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>
            <a:no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30"/>
          </p:nvPr>
        </p:nvSpPr>
        <p:spPr>
          <a:xfrm>
            <a:off x="2406304" y="1635506"/>
            <a:ext cx="3979985" cy="251605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31" hasCustomPrompt="1"/>
          </p:nvPr>
        </p:nvSpPr>
        <p:spPr>
          <a:xfrm>
            <a:off x="889002" y="1636827"/>
            <a:ext cx="1390952" cy="1111945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2"/>
            <a:r>
              <a:rPr lang="en-AU" dirty="0" smtClean="0"/>
              <a:t>Third</a:t>
            </a:r>
          </a:p>
          <a:p>
            <a:pPr lvl="3"/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br>
              <a:rPr lang="en-AU" dirty="0" smtClean="0"/>
            </a:br>
            <a:r>
              <a:rPr lang="en-AU" dirty="0" err="1" smtClean="0"/>
              <a:t>tutte</a:t>
            </a:r>
            <a:r>
              <a:rPr lang="en-AU" dirty="0" smtClean="0"/>
              <a:t> sane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33"/>
          </p:nvPr>
        </p:nvSpPr>
        <p:spPr>
          <a:xfrm>
            <a:off x="428628" y="1637111"/>
            <a:ext cx="466725" cy="350044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5" name="Content Placeholder 8"/>
          <p:cNvSpPr>
            <a:spLocks noGrp="1"/>
          </p:cNvSpPr>
          <p:nvPr>
            <p:ph sz="quarter" idx="35" hasCustomPrompt="1"/>
          </p:nvPr>
        </p:nvSpPr>
        <p:spPr>
          <a:xfrm>
            <a:off x="7103601" y="1636826"/>
            <a:ext cx="1390952" cy="1120299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2"/>
            <a:r>
              <a:rPr lang="en-AU" dirty="0" smtClean="0"/>
              <a:t>Third 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meli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or non</a:t>
            </a:r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36"/>
          </p:nvPr>
        </p:nvSpPr>
        <p:spPr>
          <a:xfrm>
            <a:off x="6643227" y="1637111"/>
            <a:ext cx="466725" cy="350044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37" hasCustomPrompt="1"/>
          </p:nvPr>
        </p:nvSpPr>
        <p:spPr>
          <a:xfrm>
            <a:off x="6630944" y="3057805"/>
            <a:ext cx="1765526" cy="1027753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2"/>
            <a:r>
              <a:rPr lang="en-AU" dirty="0" smtClean="0"/>
              <a:t>Third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699158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>
            <a:no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32" hasCustomPrompt="1"/>
          </p:nvPr>
        </p:nvSpPr>
        <p:spPr>
          <a:xfrm>
            <a:off x="484188" y="1710698"/>
            <a:ext cx="3610050" cy="1322141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br>
              <a:rPr lang="en-AU" dirty="0" smtClean="0"/>
            </a:br>
            <a:r>
              <a:rPr lang="en-AU" dirty="0" smtClean="0"/>
              <a:t>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</a:t>
            </a:r>
            <a:r>
              <a:rPr lang="en-AU" dirty="0" smtClean="0"/>
              <a:t> velum anon </a:t>
            </a:r>
            <a:br>
              <a:rPr lang="en-AU" dirty="0" smtClean="0"/>
            </a:br>
            <a:r>
              <a:rPr lang="en-AU" dirty="0" smtClean="0"/>
              <a:t>san el ease </a:t>
            </a:r>
            <a:r>
              <a:rPr lang="en-AU" dirty="0" err="1" smtClean="0"/>
              <a:t>migliore</a:t>
            </a:r>
            <a:r>
              <a:rPr lang="en-AU" dirty="0" smtClean="0"/>
              <a:t> ute </a:t>
            </a:r>
            <a:r>
              <a:rPr lang="en-AU" dirty="0" err="1" smtClean="0"/>
              <a:t>dolores</a:t>
            </a:r>
            <a:endParaRPr lang="en-AU" dirty="0" smtClean="0"/>
          </a:p>
          <a:p>
            <a:pPr lvl="3"/>
            <a:endParaRPr lang="en-AU" dirty="0" smtClean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30"/>
          </p:nvPr>
        </p:nvSpPr>
        <p:spPr>
          <a:xfrm>
            <a:off x="4486685" y="1635505"/>
            <a:ext cx="3979985" cy="2700638"/>
          </a:xfrm>
        </p:spPr>
        <p:txBody>
          <a:bodyPr/>
          <a:lstStyle/>
          <a:p>
            <a:endParaRPr lang="en-US"/>
          </a:p>
        </p:txBody>
      </p:sp>
      <p:sp>
        <p:nvSpPr>
          <p:cNvPr id="7" name="Content Placeholder 8"/>
          <p:cNvSpPr>
            <a:spLocks noGrp="1"/>
          </p:cNvSpPr>
          <p:nvPr>
            <p:ph sz="quarter" idx="31" hasCustomPrompt="1"/>
          </p:nvPr>
        </p:nvSpPr>
        <p:spPr>
          <a:xfrm>
            <a:off x="1124864" y="3096859"/>
            <a:ext cx="3264256" cy="404246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</a:t>
            </a:r>
            <a:endParaRPr lang="en-AU" dirty="0" smtClean="0"/>
          </a:p>
        </p:txBody>
      </p:sp>
      <p:sp>
        <p:nvSpPr>
          <p:cNvPr id="8" name="Picture Placeholder 11"/>
          <p:cNvSpPr>
            <a:spLocks noGrp="1"/>
          </p:cNvSpPr>
          <p:nvPr>
            <p:ph type="pic" sz="quarter" idx="33"/>
          </p:nvPr>
        </p:nvSpPr>
        <p:spPr>
          <a:xfrm>
            <a:off x="495153" y="3070396"/>
            <a:ext cx="629708" cy="472281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34" hasCustomPrompt="1"/>
          </p:nvPr>
        </p:nvSpPr>
        <p:spPr>
          <a:xfrm>
            <a:off x="1124864" y="3732528"/>
            <a:ext cx="3264256" cy="404246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endParaRPr lang="en-AU" dirty="0" smtClean="0"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35"/>
          </p:nvPr>
        </p:nvSpPr>
        <p:spPr>
          <a:xfrm>
            <a:off x="495153" y="3681001"/>
            <a:ext cx="629708" cy="472281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303637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>
            <a:no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6" name="Content Placeholder 8"/>
          <p:cNvSpPr>
            <a:spLocks noGrp="1"/>
          </p:cNvSpPr>
          <p:nvPr>
            <p:ph sz="quarter" idx="32" hasCustomPrompt="1"/>
          </p:nvPr>
        </p:nvSpPr>
        <p:spPr>
          <a:xfrm>
            <a:off x="484188" y="1710697"/>
            <a:ext cx="3610050" cy="1606208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br>
              <a:rPr lang="en-AU" dirty="0" smtClean="0"/>
            </a:br>
            <a:r>
              <a:rPr lang="en-AU" dirty="0" smtClean="0"/>
              <a:t>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</a:t>
            </a:r>
            <a:r>
              <a:rPr lang="en-AU" dirty="0" smtClean="0"/>
              <a:t> velum anon san </a:t>
            </a:r>
            <a:br>
              <a:rPr lang="en-AU" dirty="0" smtClean="0"/>
            </a:br>
            <a:r>
              <a:rPr lang="en-AU" dirty="0" smtClean="0"/>
              <a:t>el ease </a:t>
            </a:r>
            <a:r>
              <a:rPr lang="en-AU" dirty="0" err="1" smtClean="0"/>
              <a:t>migliore</a:t>
            </a:r>
            <a:r>
              <a:rPr lang="en-AU" dirty="0" smtClean="0"/>
              <a:t> ute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endParaRPr lang="en-AU" dirty="0" smtClean="0"/>
          </a:p>
          <a:p>
            <a:pPr lvl="3"/>
            <a:endParaRPr lang="en-AU" dirty="0" smtClean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30"/>
          </p:nvPr>
        </p:nvSpPr>
        <p:spPr>
          <a:xfrm>
            <a:off x="4729241" y="1635505"/>
            <a:ext cx="3737429" cy="27006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Content Placeholder 8"/>
          <p:cNvSpPr>
            <a:spLocks noGrp="1"/>
          </p:cNvSpPr>
          <p:nvPr>
            <p:ph sz="quarter" idx="31" hasCustomPrompt="1"/>
          </p:nvPr>
        </p:nvSpPr>
        <p:spPr>
          <a:xfrm>
            <a:off x="1022055" y="3197118"/>
            <a:ext cx="1348612" cy="336205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</a:t>
            </a:r>
            <a:endParaRPr lang="en-AU" dirty="0" smtClean="0"/>
          </a:p>
        </p:txBody>
      </p:sp>
      <p:sp>
        <p:nvSpPr>
          <p:cNvPr id="9" name="Picture Placeholder 11"/>
          <p:cNvSpPr>
            <a:spLocks noGrp="1"/>
          </p:cNvSpPr>
          <p:nvPr>
            <p:ph type="pic" sz="quarter" idx="33"/>
          </p:nvPr>
        </p:nvSpPr>
        <p:spPr>
          <a:xfrm>
            <a:off x="495156" y="3156576"/>
            <a:ext cx="514799" cy="386099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34" hasCustomPrompt="1"/>
          </p:nvPr>
        </p:nvSpPr>
        <p:spPr>
          <a:xfrm>
            <a:off x="1022055" y="3759883"/>
            <a:ext cx="1348612" cy="336205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</a:t>
            </a:r>
            <a:endParaRPr lang="en-AU" dirty="0" smtClean="0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35"/>
          </p:nvPr>
        </p:nvSpPr>
        <p:spPr>
          <a:xfrm>
            <a:off x="495156" y="3719342"/>
            <a:ext cx="514799" cy="386099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5" name="Content Placeholder 8"/>
          <p:cNvSpPr>
            <a:spLocks noGrp="1"/>
          </p:cNvSpPr>
          <p:nvPr>
            <p:ph sz="quarter" idx="36" hasCustomPrompt="1"/>
          </p:nvPr>
        </p:nvSpPr>
        <p:spPr>
          <a:xfrm>
            <a:off x="3065312" y="3197118"/>
            <a:ext cx="1348612" cy="336205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</a:t>
            </a:r>
            <a:endParaRPr lang="en-AU" dirty="0" smtClean="0"/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37"/>
          </p:nvPr>
        </p:nvSpPr>
        <p:spPr>
          <a:xfrm>
            <a:off x="2538410" y="3156576"/>
            <a:ext cx="514799" cy="386099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38" hasCustomPrompt="1"/>
          </p:nvPr>
        </p:nvSpPr>
        <p:spPr>
          <a:xfrm>
            <a:off x="3065312" y="3759883"/>
            <a:ext cx="1348612" cy="336205"/>
          </a:xfrm>
        </p:spPr>
        <p:txBody>
          <a:bodyPr wrap="none">
            <a:noAutofit/>
          </a:bodyPr>
          <a:lstStyle>
            <a:lvl4pPr>
              <a:defRPr baseline="0"/>
            </a:lvl4pPr>
          </a:lstStyle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</a:t>
            </a:r>
            <a:endParaRPr lang="en-AU" dirty="0" smtClean="0"/>
          </a:p>
        </p:txBody>
      </p:sp>
      <p:sp>
        <p:nvSpPr>
          <p:cNvPr id="18" name="Picture Placeholder 11"/>
          <p:cNvSpPr>
            <a:spLocks noGrp="1"/>
          </p:cNvSpPr>
          <p:nvPr>
            <p:ph type="pic" sz="quarter" idx="39"/>
          </p:nvPr>
        </p:nvSpPr>
        <p:spPr>
          <a:xfrm>
            <a:off x="2538410" y="3719342"/>
            <a:ext cx="514799" cy="386099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860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>
            <a:no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30"/>
          </p:nvPr>
        </p:nvSpPr>
        <p:spPr>
          <a:xfrm>
            <a:off x="3187095" y="1635505"/>
            <a:ext cx="2927048" cy="27006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33" hasCustomPrompt="1"/>
          </p:nvPr>
        </p:nvSpPr>
        <p:spPr>
          <a:xfrm>
            <a:off x="6183272" y="1645919"/>
            <a:ext cx="2562436" cy="3163693"/>
          </a:xfrm>
        </p:spPr>
        <p:txBody>
          <a:bodyPr wrap="none">
            <a:noAutofit/>
          </a:bodyPr>
          <a:lstStyle>
            <a:lvl3pPr>
              <a:lnSpc>
                <a:spcPts val="1860"/>
              </a:lnSpc>
              <a:spcAft>
                <a:spcPts val="0"/>
              </a:spcAft>
              <a:defRPr/>
            </a:lvl3pPr>
            <a:lvl4pPr>
              <a:lnSpc>
                <a:spcPts val="1860"/>
              </a:lnSpc>
              <a:spcAft>
                <a:spcPts val="0"/>
              </a:spcAft>
              <a:defRPr baseline="0"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endParaRPr lang="en-AU" dirty="0" smtClean="0"/>
          </a:p>
          <a:p>
            <a:pPr lvl="2"/>
            <a:endParaRPr lang="en-AU" dirty="0" smtClean="0"/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</a:p>
          <a:p>
            <a:pPr lvl="2"/>
            <a:endParaRPr lang="en-AU" dirty="0" smtClean="0"/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</a:p>
          <a:p>
            <a:pPr lvl="2"/>
            <a:endParaRPr lang="en-AU" dirty="0" smtClean="0"/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 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3" y="1645920"/>
            <a:ext cx="2562019" cy="268986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4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 baseline="0"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marL="0" marR="0" lvl="3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br>
              <a:rPr lang="en-AU" dirty="0" smtClean="0"/>
            </a:br>
            <a:r>
              <a:rPr lang="en-AU" dirty="0" err="1" smtClean="0"/>
              <a:t>toro</a:t>
            </a:r>
            <a:r>
              <a:rPr lang="en-AU" dirty="0" smtClean="0"/>
              <a:t> velum anon </a:t>
            </a:r>
            <a:r>
              <a:rPr lang="en-AU" dirty="0" err="1" smtClean="0"/>
              <a:t>il</a:t>
            </a:r>
            <a:r>
              <a:rPr lang="en-AU" dirty="0" smtClean="0"/>
              <a:t> se. </a:t>
            </a:r>
            <a:br>
              <a:rPr lang="en-AU" dirty="0" smtClean="0"/>
            </a:br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to</a:t>
            </a:r>
            <a:br>
              <a:rPr lang="en-AU" dirty="0" smtClean="0"/>
            </a:br>
            <a:r>
              <a:rPr lang="en-AU" dirty="0" err="1" smtClean="0"/>
              <a:t>ro</a:t>
            </a:r>
            <a:r>
              <a:rPr lang="en-AU" dirty="0" smtClean="0"/>
              <a:t> velum anon </a:t>
            </a:r>
            <a:r>
              <a:rPr lang="en-AU" dirty="0" err="1" smtClean="0"/>
              <a:t>il</a:t>
            </a:r>
            <a:r>
              <a:rPr lang="en-AU" dirty="0" smtClean="0"/>
              <a:t> se.</a:t>
            </a:r>
          </a:p>
        </p:txBody>
      </p:sp>
    </p:spTree>
    <p:extLst>
      <p:ext uri="{BB962C8B-B14F-4D97-AF65-F5344CB8AC3E}">
        <p14:creationId xmlns:p14="http://schemas.microsoft.com/office/powerpoint/2010/main" val="3856409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>
            <a:no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30"/>
          </p:nvPr>
        </p:nvSpPr>
        <p:spPr>
          <a:xfrm>
            <a:off x="6779347" y="1500572"/>
            <a:ext cx="1251816" cy="100893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2857385"/>
            <a:ext cx="8177098" cy="1737239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5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5pPr>
          </a:lstStyle>
          <a:p>
            <a:pPr marL="0" marR="0" lvl="4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toror</a:t>
            </a:r>
            <a:r>
              <a:rPr lang="en-AU" dirty="0" smtClean="0"/>
              <a:t> velum anon </a:t>
            </a:r>
            <a:r>
              <a:rPr lang="en-AU" dirty="0" err="1" smtClean="0"/>
              <a:t>vel</a:t>
            </a:r>
            <a:r>
              <a:rPr lang="en-AU" dirty="0" smtClean="0"/>
              <a:t> </a:t>
            </a:r>
            <a:r>
              <a:rPr lang="en-AU" dirty="0" err="1" smtClean="0"/>
              <a:t>belici</a:t>
            </a:r>
            <a:r>
              <a:rPr lang="en-AU" dirty="0" smtClean="0"/>
              <a:t> </a:t>
            </a:r>
            <a:r>
              <a:rPr lang="en-AU" dirty="0" err="1" smtClean="0"/>
              <a:t>doro</a:t>
            </a:r>
            <a:r>
              <a:rPr lang="en-AU" dirty="0" smtClean="0"/>
              <a:t>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astro</a:t>
            </a:r>
            <a:r>
              <a:rPr lang="en-AU" dirty="0" smtClean="0"/>
              <a:t> </a:t>
            </a:r>
            <a:r>
              <a:rPr lang="en-AU" dirty="0" err="1" smtClean="0"/>
              <a:t>il</a:t>
            </a:r>
            <a:r>
              <a:rPr lang="en-AU" dirty="0" smtClean="0"/>
              <a:t> </a:t>
            </a:r>
            <a:r>
              <a:rPr lang="en-AU" dirty="0" err="1" smtClean="0"/>
              <a:t>tores</a:t>
            </a:r>
            <a:r>
              <a:rPr lang="en-AU" dirty="0" smtClean="0"/>
              <a:t> </a:t>
            </a:r>
            <a:r>
              <a:rPr lang="en-AU" dirty="0" err="1" smtClean="0"/>
              <a:t>adde</a:t>
            </a:r>
            <a:r>
              <a:rPr lang="en-AU" dirty="0" smtClean="0"/>
              <a:t>  </a:t>
            </a:r>
            <a:r>
              <a:rPr lang="en-AU" dirty="0" err="1" smtClean="0"/>
              <a:t>eildolores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toror</a:t>
            </a:r>
            <a:r>
              <a:rPr lang="en-AU" dirty="0" smtClean="0"/>
              <a:t> velum anon </a:t>
            </a:r>
            <a:r>
              <a:rPr lang="en-AU" dirty="0" err="1" smtClean="0"/>
              <a:t>vel</a:t>
            </a:r>
            <a:r>
              <a:rPr lang="en-AU" dirty="0" smtClean="0"/>
              <a:t> </a:t>
            </a:r>
            <a:r>
              <a:rPr lang="en-AU" dirty="0" err="1" smtClean="0"/>
              <a:t>belici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doro</a:t>
            </a:r>
            <a:r>
              <a:rPr lang="en-AU" dirty="0" smtClean="0"/>
              <a:t>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r>
              <a:rPr lang="en-AU" dirty="0" err="1" smtClean="0"/>
              <a:t>astro</a:t>
            </a:r>
            <a:r>
              <a:rPr lang="en-AU" dirty="0" smtClean="0"/>
              <a:t> </a:t>
            </a:r>
            <a:r>
              <a:rPr lang="en-AU" dirty="0" err="1" smtClean="0"/>
              <a:t>il</a:t>
            </a:r>
            <a:r>
              <a:rPr lang="en-AU" dirty="0" smtClean="0"/>
              <a:t> </a:t>
            </a:r>
            <a:r>
              <a:rPr lang="en-AU" dirty="0" err="1" smtClean="0"/>
              <a:t>tores</a:t>
            </a:r>
            <a:r>
              <a:rPr lang="en-AU" dirty="0" smtClean="0"/>
              <a:t> </a:t>
            </a:r>
            <a:r>
              <a:rPr lang="en-AU" dirty="0" err="1" smtClean="0"/>
              <a:t>adde</a:t>
            </a:r>
            <a:r>
              <a:rPr lang="en-AU" dirty="0" smtClean="0"/>
              <a:t> a </a:t>
            </a:r>
            <a:r>
              <a:rPr lang="en-AU" dirty="0" err="1" smtClean="0"/>
              <a:t>eil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toror</a:t>
            </a:r>
            <a:r>
              <a:rPr lang="en-AU" dirty="0" smtClean="0"/>
              <a:t> velum anon </a:t>
            </a:r>
            <a:br>
              <a:rPr lang="en-AU" dirty="0" smtClean="0"/>
            </a:br>
            <a:r>
              <a:rPr lang="en-AU" dirty="0" err="1" smtClean="0"/>
              <a:t>vel</a:t>
            </a:r>
            <a:r>
              <a:rPr lang="en-AU" dirty="0" smtClean="0"/>
              <a:t> </a:t>
            </a:r>
            <a:r>
              <a:rPr lang="en-AU" dirty="0" err="1" smtClean="0"/>
              <a:t>belici</a:t>
            </a:r>
            <a:r>
              <a:rPr lang="en-AU" dirty="0" smtClean="0"/>
              <a:t> </a:t>
            </a:r>
            <a:r>
              <a:rPr lang="en-AU" dirty="0" err="1" smtClean="0"/>
              <a:t>doro</a:t>
            </a:r>
            <a:r>
              <a:rPr lang="en-AU" dirty="0" smtClean="0"/>
              <a:t>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r>
              <a:rPr lang="en-AU" dirty="0" err="1" smtClean="0"/>
              <a:t>astro</a:t>
            </a:r>
            <a:r>
              <a:rPr lang="en-AU" dirty="0" smtClean="0"/>
              <a:t> </a:t>
            </a:r>
            <a:r>
              <a:rPr lang="en-AU" dirty="0" err="1" smtClean="0"/>
              <a:t>il</a:t>
            </a:r>
            <a:r>
              <a:rPr lang="en-AU" dirty="0" smtClean="0"/>
              <a:t> </a:t>
            </a:r>
            <a:r>
              <a:rPr lang="en-AU" dirty="0" err="1" smtClean="0"/>
              <a:t>tores</a:t>
            </a:r>
            <a:r>
              <a:rPr lang="en-AU" dirty="0" smtClean="0"/>
              <a:t> </a:t>
            </a:r>
            <a:r>
              <a:rPr lang="en-AU" dirty="0" err="1" smtClean="0"/>
              <a:t>adde</a:t>
            </a:r>
            <a:r>
              <a:rPr lang="en-AU" dirty="0" smtClean="0"/>
              <a:t> a </a:t>
            </a:r>
            <a:r>
              <a:rPr lang="en-AU" dirty="0" err="1" smtClean="0"/>
              <a:t>eil</a:t>
            </a:r>
            <a:r>
              <a:rPr lang="en-AU" dirty="0" smtClean="0"/>
              <a:t>.</a:t>
            </a:r>
          </a:p>
          <a:p>
            <a:pPr marL="0" marR="0" lvl="4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toror</a:t>
            </a:r>
            <a:r>
              <a:rPr lang="en-AU" dirty="0" smtClean="0"/>
              <a:t> velum anon </a:t>
            </a:r>
            <a:r>
              <a:rPr lang="en-AU" dirty="0" err="1" smtClean="0"/>
              <a:t>vel</a:t>
            </a:r>
            <a:r>
              <a:rPr lang="en-AU" dirty="0" smtClean="0"/>
              <a:t> </a:t>
            </a:r>
            <a:r>
              <a:rPr lang="en-AU" dirty="0" err="1" smtClean="0"/>
              <a:t>belici</a:t>
            </a:r>
            <a:r>
              <a:rPr lang="en-AU" dirty="0" smtClean="0"/>
              <a:t> </a:t>
            </a:r>
            <a:r>
              <a:rPr lang="en-AU" dirty="0" err="1" smtClean="0"/>
              <a:t>doro</a:t>
            </a:r>
            <a:r>
              <a:rPr lang="en-AU" dirty="0" smtClean="0"/>
              <a:t>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doro</a:t>
            </a:r>
            <a:r>
              <a:rPr lang="en-AU" dirty="0" smtClean="0"/>
              <a:t>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r>
              <a:rPr lang="en-AU" dirty="0" err="1" smtClean="0"/>
              <a:t>astro</a:t>
            </a:r>
            <a:r>
              <a:rPr lang="en-AU" dirty="0" smtClean="0"/>
              <a:t> </a:t>
            </a:r>
            <a:r>
              <a:rPr lang="en-AU" dirty="0" err="1" smtClean="0"/>
              <a:t>il</a:t>
            </a:r>
            <a:r>
              <a:rPr lang="en-AU" dirty="0" smtClean="0"/>
              <a:t> </a:t>
            </a:r>
            <a:r>
              <a:rPr lang="en-AU" dirty="0" err="1" smtClean="0"/>
              <a:t>tores</a:t>
            </a:r>
            <a:r>
              <a:rPr lang="en-AU" dirty="0" smtClean="0"/>
              <a:t> </a:t>
            </a:r>
            <a:r>
              <a:rPr lang="en-AU" dirty="0" err="1" smtClean="0"/>
              <a:t>adde</a:t>
            </a:r>
            <a:r>
              <a:rPr lang="en-AU" dirty="0" smtClean="0"/>
              <a:t> a </a:t>
            </a:r>
            <a:r>
              <a:rPr lang="en-AU" dirty="0" err="1" smtClean="0"/>
              <a:t>eil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toror</a:t>
            </a:r>
            <a:r>
              <a:rPr lang="en-AU" dirty="0" smtClean="0"/>
              <a:t> velum </a:t>
            </a:r>
            <a:r>
              <a:rPr lang="en-AU" dirty="0" err="1" smtClean="0"/>
              <a:t>ano</a:t>
            </a:r>
            <a:r>
              <a:rPr lang="en-AU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745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3"/>
          </p:nvPr>
        </p:nvSpPr>
        <p:spPr>
          <a:xfrm>
            <a:off x="459620" y="1524001"/>
            <a:ext cx="6380972" cy="3093357"/>
          </a:xfrm>
        </p:spPr>
        <p:txBody>
          <a:bodyPr wrap="none"/>
          <a:lstStyle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35697980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>
            <a:no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527537" y="1518226"/>
            <a:ext cx="690562" cy="5167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31"/>
          </p:nvPr>
        </p:nvSpPr>
        <p:spPr>
          <a:xfrm>
            <a:off x="527537" y="2284325"/>
            <a:ext cx="690562" cy="5167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32"/>
          </p:nvPr>
        </p:nvSpPr>
        <p:spPr>
          <a:xfrm>
            <a:off x="527537" y="3036778"/>
            <a:ext cx="690562" cy="5167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33"/>
          </p:nvPr>
        </p:nvSpPr>
        <p:spPr>
          <a:xfrm>
            <a:off x="527537" y="3772432"/>
            <a:ext cx="690562" cy="5167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34" hasCustomPrompt="1"/>
          </p:nvPr>
        </p:nvSpPr>
        <p:spPr>
          <a:xfrm>
            <a:off x="1444626" y="1561372"/>
            <a:ext cx="6656956" cy="417458"/>
          </a:xfrm>
        </p:spPr>
        <p:txBody>
          <a:bodyPr wrap="none">
            <a:noAutofit/>
          </a:bodyPr>
          <a:lstStyle/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4" name="Content Placeholder 12"/>
          <p:cNvSpPr>
            <a:spLocks noGrp="1"/>
          </p:cNvSpPr>
          <p:nvPr>
            <p:ph sz="quarter" idx="35" hasCustomPrompt="1"/>
          </p:nvPr>
        </p:nvSpPr>
        <p:spPr>
          <a:xfrm>
            <a:off x="1444626" y="2303536"/>
            <a:ext cx="6656956" cy="417458"/>
          </a:xfrm>
        </p:spPr>
        <p:txBody>
          <a:bodyPr wrap="none">
            <a:noAutofit/>
          </a:bodyPr>
          <a:lstStyle/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5" name="Content Placeholder 12"/>
          <p:cNvSpPr>
            <a:spLocks noGrp="1"/>
          </p:cNvSpPr>
          <p:nvPr>
            <p:ph sz="quarter" idx="36" hasCustomPrompt="1"/>
          </p:nvPr>
        </p:nvSpPr>
        <p:spPr>
          <a:xfrm>
            <a:off x="1444626" y="3053455"/>
            <a:ext cx="6656956" cy="417458"/>
          </a:xfrm>
        </p:spPr>
        <p:txBody>
          <a:bodyPr wrap="none">
            <a:noAutofit/>
          </a:bodyPr>
          <a:lstStyle/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6" name="Content Placeholder 12"/>
          <p:cNvSpPr>
            <a:spLocks noGrp="1"/>
          </p:cNvSpPr>
          <p:nvPr>
            <p:ph sz="quarter" idx="37" hasCustomPrompt="1"/>
          </p:nvPr>
        </p:nvSpPr>
        <p:spPr>
          <a:xfrm>
            <a:off x="1444626" y="3797211"/>
            <a:ext cx="6656956" cy="417458"/>
          </a:xfrm>
        </p:spPr>
        <p:txBody>
          <a:bodyPr wrap="none">
            <a:noAutofit/>
          </a:bodyPr>
          <a:lstStyle/>
          <a:p>
            <a:pPr lvl="3"/>
            <a:r>
              <a:rPr lang="en-AU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904455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>
            <a:no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394521" y="2045605"/>
            <a:ext cx="1869068" cy="2571753"/>
          </a:xfrm>
        </p:spPr>
        <p:txBody>
          <a:bodyPr wrap="none">
            <a:no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16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2583713" y="2045605"/>
            <a:ext cx="1869068" cy="2571753"/>
          </a:xfrm>
        </p:spPr>
        <p:txBody>
          <a:bodyPr wrap="none">
            <a:no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7" name="Content Placeholder 6"/>
          <p:cNvSpPr>
            <a:spLocks noGrp="1"/>
          </p:cNvSpPr>
          <p:nvPr>
            <p:ph sz="quarter" idx="19" hasCustomPrompt="1"/>
          </p:nvPr>
        </p:nvSpPr>
        <p:spPr>
          <a:xfrm>
            <a:off x="4776327" y="2045605"/>
            <a:ext cx="1869068" cy="2571753"/>
          </a:xfrm>
        </p:spPr>
        <p:txBody>
          <a:bodyPr wrap="none">
            <a:no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18" name="Content Placeholder 6"/>
          <p:cNvSpPr>
            <a:spLocks noGrp="1"/>
          </p:cNvSpPr>
          <p:nvPr>
            <p:ph sz="quarter" idx="20" hasCustomPrompt="1"/>
          </p:nvPr>
        </p:nvSpPr>
        <p:spPr>
          <a:xfrm>
            <a:off x="6971406" y="2045605"/>
            <a:ext cx="1869068" cy="2571753"/>
          </a:xfrm>
        </p:spPr>
        <p:txBody>
          <a:bodyPr wrap="none">
            <a:noAutofit/>
          </a:bodyPr>
          <a:lstStyle/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  <p:sp>
        <p:nvSpPr>
          <p:cNvPr id="27" name="Content Placeholder 26"/>
          <p:cNvSpPr>
            <a:spLocks noGrp="1"/>
          </p:cNvSpPr>
          <p:nvPr>
            <p:ph sz="quarter" idx="21" hasCustomPrompt="1"/>
          </p:nvPr>
        </p:nvSpPr>
        <p:spPr>
          <a:xfrm>
            <a:off x="3" y="1412959"/>
            <a:ext cx="2284913" cy="239747"/>
          </a:xfrm>
        </p:spPr>
        <p:txBody>
          <a:bodyPr/>
          <a:lstStyle>
            <a:lvl3pPr algn="ctr">
              <a:defRPr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2010</a:t>
            </a:r>
          </a:p>
        </p:txBody>
      </p:sp>
      <p:sp>
        <p:nvSpPr>
          <p:cNvPr id="29" name="Content Placeholder 26"/>
          <p:cNvSpPr>
            <a:spLocks noGrp="1"/>
          </p:cNvSpPr>
          <p:nvPr>
            <p:ph sz="quarter" idx="22" hasCustomPrompt="1"/>
          </p:nvPr>
        </p:nvSpPr>
        <p:spPr>
          <a:xfrm>
            <a:off x="2290941" y="1412959"/>
            <a:ext cx="2284913" cy="239747"/>
          </a:xfrm>
        </p:spPr>
        <p:txBody>
          <a:bodyPr/>
          <a:lstStyle>
            <a:lvl3pPr algn="ctr">
              <a:defRPr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2011</a:t>
            </a:r>
          </a:p>
        </p:txBody>
      </p:sp>
      <p:sp>
        <p:nvSpPr>
          <p:cNvPr id="30" name="Content Placeholder 26"/>
          <p:cNvSpPr>
            <a:spLocks noGrp="1"/>
          </p:cNvSpPr>
          <p:nvPr>
            <p:ph sz="quarter" idx="23" hasCustomPrompt="1"/>
          </p:nvPr>
        </p:nvSpPr>
        <p:spPr>
          <a:xfrm>
            <a:off x="4577802" y="1412959"/>
            <a:ext cx="2284913" cy="239747"/>
          </a:xfrm>
        </p:spPr>
        <p:txBody>
          <a:bodyPr/>
          <a:lstStyle>
            <a:lvl3pPr algn="ctr">
              <a:defRPr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2012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24" hasCustomPrompt="1"/>
          </p:nvPr>
        </p:nvSpPr>
        <p:spPr>
          <a:xfrm>
            <a:off x="6868742" y="1412959"/>
            <a:ext cx="2284913" cy="239747"/>
          </a:xfrm>
        </p:spPr>
        <p:txBody>
          <a:bodyPr/>
          <a:lstStyle>
            <a:lvl3pPr algn="ctr">
              <a:defRPr>
                <a:solidFill>
                  <a:schemeClr val="bg1"/>
                </a:solidFill>
              </a:defRPr>
            </a:lvl3pPr>
          </a:lstStyle>
          <a:p>
            <a:pPr lvl="2"/>
            <a:r>
              <a:rPr lang="en-AU" dirty="0" smtClean="0"/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34249357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81428" y="136073"/>
            <a:ext cx="8772072" cy="4878161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7199" y="1627702"/>
            <a:ext cx="7589158" cy="479822"/>
          </a:xfrm>
          <a:prstGeom prst="rect">
            <a:avLst/>
          </a:prstGeom>
          <a:ln>
            <a:noFill/>
          </a:ln>
        </p:spPr>
        <p:txBody>
          <a:bodyPr wrap="none" anchor="t" anchorCtr="0">
            <a:noAutofit/>
          </a:bodyPr>
          <a:lstStyle>
            <a:lvl1pPr marL="0" indent="0" algn="l">
              <a:buNone/>
              <a:defRPr sz="1800" b="0">
                <a:solidFill>
                  <a:srgbClr val="6D0020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57202" y="1163411"/>
            <a:ext cx="7604277" cy="489857"/>
          </a:xfrm>
        </p:spPr>
        <p:txBody>
          <a:bodyPr>
            <a:noAutofit/>
          </a:bodyPr>
          <a:lstStyle>
            <a:lvl1pPr algn="l">
              <a:defRPr sz="3200" b="1">
                <a:latin typeface="Arial"/>
                <a:cs typeface="Arial"/>
              </a:defRPr>
            </a:lvl1pPr>
          </a:lstStyle>
          <a:p>
            <a:r>
              <a:rPr lang="en-AU" dirty="0" smtClean="0"/>
              <a:t>Cover title</a:t>
            </a:r>
            <a:endParaRPr lang="en-US" dirty="0"/>
          </a:p>
        </p:txBody>
      </p:sp>
      <p:pic>
        <p:nvPicPr>
          <p:cNvPr id="7" name="Picture 6" descr="MQU_MAS_HOR_RGB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642" y="302518"/>
            <a:ext cx="1595918" cy="477965"/>
          </a:xfrm>
          <a:prstGeom prst="rect">
            <a:avLst/>
          </a:prstGeom>
        </p:spPr>
      </p:pic>
      <p:pic>
        <p:nvPicPr>
          <p:cNvPr id="9" name="Picture 8" descr="MAC21_190.5x254_PowerPoint_Images_Cov v2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6550"/>
          <a:stretch/>
        </p:blipFill>
        <p:spPr>
          <a:xfrm>
            <a:off x="0" y="2126551"/>
            <a:ext cx="9144000" cy="288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4424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81428" y="136073"/>
            <a:ext cx="8772072" cy="4878161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612673" y="2049406"/>
            <a:ext cx="4232738" cy="479822"/>
          </a:xfrm>
          <a:prstGeom prst="rect">
            <a:avLst/>
          </a:prstGeom>
          <a:ln>
            <a:noFill/>
          </a:ln>
        </p:spPr>
        <p:txBody>
          <a:bodyPr wrap="none" anchor="ctr" anchorCtr="0">
            <a:noAutofit/>
          </a:bodyPr>
          <a:lstStyle>
            <a:lvl1pPr marL="0" indent="0" algn="l">
              <a:buNone/>
              <a:defRPr sz="3200" b="1" baseline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Section title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612673" y="2496911"/>
            <a:ext cx="4232738" cy="372612"/>
          </a:xfrm>
          <a:prstGeom prst="rect">
            <a:avLst/>
          </a:prstGeom>
          <a:ln>
            <a:noFill/>
          </a:ln>
        </p:spPr>
        <p:txBody>
          <a:bodyPr wrap="none" anchor="t" anchorCtr="0">
            <a:noAutofit/>
          </a:bodyPr>
          <a:lstStyle>
            <a:lvl1pPr marL="0" indent="0" algn="l">
              <a:buNone/>
              <a:defRPr sz="1800" b="0">
                <a:solidFill>
                  <a:srgbClr val="6D0020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3612675" y="4637458"/>
            <a:ext cx="4329501" cy="206685"/>
          </a:xfrm>
          <a:prstGeom prst="rect">
            <a:avLst/>
          </a:prstGeom>
          <a:ln>
            <a:noFill/>
          </a:ln>
        </p:spPr>
        <p:txBody>
          <a:bodyPr anchor="t" anchorCtr="0"/>
          <a:lstStyle>
            <a:lvl1pPr marL="0" indent="0" algn="l">
              <a:buNone/>
              <a:defRPr sz="1100" b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DATE: 3 October 2014</a:t>
            </a:r>
          </a:p>
        </p:txBody>
      </p:sp>
      <p:pic>
        <p:nvPicPr>
          <p:cNvPr id="13" name="Picture 12" descr="MQU_MAS_HOR_RGB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642" y="302518"/>
            <a:ext cx="1595918" cy="4779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0" y="2383"/>
            <a:ext cx="3293806" cy="515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3090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81430" y="136073"/>
            <a:ext cx="8781143" cy="4878161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088572"/>
            <a:ext cx="8229600" cy="435428"/>
          </a:xfrm>
        </p:spPr>
        <p:txBody>
          <a:bodyPr anchor="b" anchorCtr="0">
            <a:noAutofit/>
          </a:bodyPr>
          <a:lstStyle>
            <a:lvl1pPr algn="l">
              <a:defRPr sz="3200" b="1">
                <a:latin typeface="Arial"/>
                <a:cs typeface="Arial"/>
              </a:defRPr>
            </a:lvl1pPr>
          </a:lstStyle>
          <a:p>
            <a:r>
              <a:rPr lang="en-AU" dirty="0" smtClean="0"/>
              <a:t>Section title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 hasCustomPrompt="1"/>
          </p:nvPr>
        </p:nvSpPr>
        <p:spPr>
          <a:xfrm>
            <a:off x="466123" y="1523433"/>
            <a:ext cx="8224309" cy="336210"/>
          </a:xfrm>
        </p:spPr>
        <p:txBody>
          <a:bodyPr wrap="none">
            <a:noAutofit/>
          </a:bodyPr>
          <a:lstStyle>
            <a:lvl1pPr marL="0" indent="0">
              <a:buNone/>
              <a:defRPr sz="1800"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pic>
        <p:nvPicPr>
          <p:cNvPr id="9" name="Picture 8" descr="MQU_MAS_HOR_RGB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642" y="302518"/>
            <a:ext cx="1595918" cy="4779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98" y="1942908"/>
            <a:ext cx="9169698" cy="327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835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81430" y="136073"/>
            <a:ext cx="8781143" cy="4866821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065887"/>
            <a:ext cx="8229600" cy="473586"/>
          </a:xfrm>
        </p:spPr>
        <p:txBody>
          <a:bodyPr>
            <a:noAutofit/>
          </a:bodyPr>
          <a:lstStyle>
            <a:lvl1pPr algn="l">
              <a:defRPr sz="3200" b="1">
                <a:latin typeface="Arial"/>
                <a:cs typeface="Arial"/>
              </a:defRPr>
            </a:lvl1pPr>
          </a:lstStyle>
          <a:p>
            <a:r>
              <a:rPr lang="en-AU" dirty="0" smtClean="0"/>
              <a:t>Section title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0" hasCustomPrompt="1"/>
          </p:nvPr>
        </p:nvSpPr>
        <p:spPr>
          <a:xfrm>
            <a:off x="466348" y="1519686"/>
            <a:ext cx="8218035" cy="312737"/>
          </a:xfrm>
        </p:spPr>
        <p:txBody>
          <a:bodyPr wrap="none">
            <a:noAutofit/>
          </a:bodyPr>
          <a:lstStyle>
            <a:lvl1pPr marL="0" indent="0">
              <a:buNone/>
              <a:defRPr sz="1800"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pic>
        <p:nvPicPr>
          <p:cNvPr id="7" name="Picture 6" descr="MAC21_190.5x254_PowerPoint_Images_Section 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" b="35111"/>
          <a:stretch/>
        </p:blipFill>
        <p:spPr>
          <a:xfrm>
            <a:off x="0" y="2332428"/>
            <a:ext cx="9144000" cy="2664000"/>
          </a:xfrm>
          <a:prstGeom prst="rect">
            <a:avLst/>
          </a:prstGeom>
        </p:spPr>
      </p:pic>
      <p:pic>
        <p:nvPicPr>
          <p:cNvPr id="8" name="Picture 7" descr="MQU_MAS_HOR_RGB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642" y="302518"/>
            <a:ext cx="1595918" cy="47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6961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83888" y="1098947"/>
            <a:ext cx="8780727" cy="3913584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1048" y="2147266"/>
            <a:ext cx="8045752" cy="456236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AU" dirty="0" smtClean="0"/>
              <a:t>Section title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41352" y="2608318"/>
            <a:ext cx="8049079" cy="344431"/>
          </a:xfrm>
        </p:spPr>
        <p:txBody>
          <a:bodyPr wrap="none">
            <a:noAutofit/>
          </a:bodyPr>
          <a:lstStyle>
            <a:lvl1pPr marL="0" indent="0">
              <a:buNone/>
              <a:defRPr sz="180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88452" y="139290"/>
            <a:ext cx="8775290" cy="942258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MQU_MAS_HOR_RGB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642" y="302518"/>
            <a:ext cx="1595918" cy="47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3188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88452" y="139290"/>
            <a:ext cx="8775290" cy="942258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MQU_MAS_HOR_RGB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642" y="302518"/>
            <a:ext cx="1595918" cy="47796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41048" y="2147266"/>
            <a:ext cx="8045752" cy="456236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AU" dirty="0" smtClean="0"/>
              <a:t>Section title</a:t>
            </a:r>
            <a:endParaRPr lang="en-US" dirty="0"/>
          </a:p>
        </p:txBody>
      </p:sp>
      <p:sp>
        <p:nvSpPr>
          <p:cNvPr id="7" name="Content Placeholder 9"/>
          <p:cNvSpPr>
            <a:spLocks noGrp="1"/>
          </p:cNvSpPr>
          <p:nvPr>
            <p:ph sz="quarter" idx="12" hasCustomPrompt="1"/>
          </p:nvPr>
        </p:nvSpPr>
        <p:spPr>
          <a:xfrm>
            <a:off x="641352" y="2608318"/>
            <a:ext cx="8049079" cy="344431"/>
          </a:xfrm>
        </p:spPr>
        <p:txBody>
          <a:bodyPr wrap="none">
            <a:noAutofit/>
          </a:bodyPr>
          <a:lstStyle>
            <a:lvl1pPr marL="0" indent="0">
              <a:buNone/>
              <a:defRPr sz="1800"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999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6" name="Content Placeholder 7"/>
          <p:cNvSpPr>
            <a:spLocks noGrp="1"/>
          </p:cNvSpPr>
          <p:nvPr>
            <p:ph sz="quarter" idx="30"/>
          </p:nvPr>
        </p:nvSpPr>
        <p:spPr>
          <a:xfrm>
            <a:off x="460375" y="1419396"/>
            <a:ext cx="3809244" cy="3161676"/>
          </a:xfrm>
        </p:spPr>
        <p:txBody>
          <a:bodyPr wrap="none"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7" name="Content Placeholder 7"/>
          <p:cNvSpPr>
            <a:spLocks noGrp="1"/>
          </p:cNvSpPr>
          <p:nvPr>
            <p:ph sz="quarter" idx="31"/>
          </p:nvPr>
        </p:nvSpPr>
        <p:spPr>
          <a:xfrm>
            <a:off x="4644008" y="1419396"/>
            <a:ext cx="3809244" cy="3161676"/>
          </a:xfrm>
        </p:spPr>
        <p:txBody>
          <a:bodyPr wrap="none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52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538238" y="2510152"/>
            <a:ext cx="1880810" cy="1855106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ontent Placeholder 6"/>
          <p:cNvSpPr>
            <a:spLocks noGrp="1"/>
          </p:cNvSpPr>
          <p:nvPr userDrawn="1">
            <p:ph sz="quarter" idx="13" hasCustomPrompt="1"/>
          </p:nvPr>
        </p:nvSpPr>
        <p:spPr>
          <a:xfrm>
            <a:off x="598637" y="3141183"/>
            <a:ext cx="1826458" cy="1160576"/>
          </a:xfrm>
        </p:spPr>
        <p:txBody>
          <a:bodyPr wrap="none"/>
          <a:lstStyle/>
          <a:p>
            <a:pPr lvl="3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LORUM IPS</a:t>
            </a:r>
            <a:br>
              <a:rPr lang="en-AU" dirty="0" smtClean="0"/>
            </a:br>
            <a:r>
              <a:rPr lang="en-AU" dirty="0" smtClean="0"/>
              <a:t>UM DOLORE</a:t>
            </a:r>
          </a:p>
        </p:txBody>
      </p:sp>
      <p:sp>
        <p:nvSpPr>
          <p:cNvPr id="23" name="Picture Placeholder 15"/>
          <p:cNvSpPr>
            <a:spLocks noGrp="1"/>
          </p:cNvSpPr>
          <p:nvPr userDrawn="1">
            <p:ph type="pic" sz="quarter" idx="16"/>
          </p:nvPr>
        </p:nvSpPr>
        <p:spPr>
          <a:xfrm>
            <a:off x="598414" y="2605570"/>
            <a:ext cx="658813" cy="48101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2555338" y="2510152"/>
            <a:ext cx="1880810" cy="1855106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 userDrawn="1"/>
        </p:nvSpPr>
        <p:spPr>
          <a:xfrm>
            <a:off x="4572438" y="2510152"/>
            <a:ext cx="1880810" cy="1855106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 userDrawn="1"/>
        </p:nvSpPr>
        <p:spPr>
          <a:xfrm>
            <a:off x="6589538" y="2510152"/>
            <a:ext cx="1880810" cy="1855106"/>
          </a:xfrm>
          <a:prstGeom prst="rect">
            <a:avLst/>
          </a:prstGeom>
          <a:solidFill>
            <a:srgbClr val="D6D2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2" hasCustomPrompt="1"/>
          </p:nvPr>
        </p:nvSpPr>
        <p:spPr>
          <a:xfrm>
            <a:off x="2615914" y="3141183"/>
            <a:ext cx="1826458" cy="1160576"/>
          </a:xfrm>
        </p:spPr>
        <p:txBody>
          <a:bodyPr wrap="none"/>
          <a:lstStyle/>
          <a:p>
            <a:pPr lvl="3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LORUM IPS</a:t>
            </a:r>
            <a:br>
              <a:rPr lang="en-AU" dirty="0" smtClean="0"/>
            </a:br>
            <a:r>
              <a:rPr lang="en-AU" dirty="0" smtClean="0"/>
              <a:t>UM DOLORE</a:t>
            </a:r>
          </a:p>
        </p:txBody>
      </p:sp>
      <p:sp>
        <p:nvSpPr>
          <p:cNvPr id="28" name="Picture Placeholder 15"/>
          <p:cNvSpPr>
            <a:spLocks noGrp="1"/>
          </p:cNvSpPr>
          <p:nvPr>
            <p:ph type="pic" sz="quarter" idx="33"/>
          </p:nvPr>
        </p:nvSpPr>
        <p:spPr>
          <a:xfrm>
            <a:off x="2615691" y="2605570"/>
            <a:ext cx="658813" cy="48101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34" hasCustomPrompt="1"/>
          </p:nvPr>
        </p:nvSpPr>
        <p:spPr>
          <a:xfrm>
            <a:off x="4638186" y="3141183"/>
            <a:ext cx="1826458" cy="1160576"/>
          </a:xfrm>
        </p:spPr>
        <p:txBody>
          <a:bodyPr wrap="none"/>
          <a:lstStyle/>
          <a:p>
            <a:pPr lvl="3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LORUM IPSU</a:t>
            </a:r>
            <a:br>
              <a:rPr lang="en-AU" dirty="0" smtClean="0"/>
            </a:br>
            <a:r>
              <a:rPr lang="en-AU" dirty="0" smtClean="0"/>
              <a:t>M DOLORE</a:t>
            </a:r>
          </a:p>
        </p:txBody>
      </p:sp>
      <p:sp>
        <p:nvSpPr>
          <p:cNvPr id="30" name="Picture Placeholder 15"/>
          <p:cNvSpPr>
            <a:spLocks noGrp="1"/>
          </p:cNvSpPr>
          <p:nvPr>
            <p:ph type="pic" sz="quarter" idx="35"/>
          </p:nvPr>
        </p:nvSpPr>
        <p:spPr>
          <a:xfrm>
            <a:off x="4637963" y="2605570"/>
            <a:ext cx="658813" cy="48101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1" name="Content Placeholder 6"/>
          <p:cNvSpPr>
            <a:spLocks noGrp="1"/>
          </p:cNvSpPr>
          <p:nvPr>
            <p:ph sz="quarter" idx="36" hasCustomPrompt="1"/>
          </p:nvPr>
        </p:nvSpPr>
        <p:spPr>
          <a:xfrm>
            <a:off x="6654410" y="3141183"/>
            <a:ext cx="1826458" cy="1160576"/>
          </a:xfrm>
        </p:spPr>
        <p:txBody>
          <a:bodyPr wrap="none"/>
          <a:lstStyle/>
          <a:p>
            <a:pPr lvl="3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LORUM IPSU</a:t>
            </a:r>
            <a:br>
              <a:rPr lang="en-AU" dirty="0" smtClean="0"/>
            </a:br>
            <a:r>
              <a:rPr lang="en-AU" dirty="0" smtClean="0"/>
              <a:t>M DOLORE</a:t>
            </a:r>
          </a:p>
        </p:txBody>
      </p:sp>
      <p:sp>
        <p:nvSpPr>
          <p:cNvPr id="32" name="Picture Placeholder 15"/>
          <p:cNvSpPr>
            <a:spLocks noGrp="1"/>
          </p:cNvSpPr>
          <p:nvPr>
            <p:ph type="pic" sz="quarter" idx="37"/>
          </p:nvPr>
        </p:nvSpPr>
        <p:spPr>
          <a:xfrm>
            <a:off x="6654187" y="2605570"/>
            <a:ext cx="658813" cy="48101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200152"/>
            <a:ext cx="8229600" cy="1105809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>
            <a:lvl4pPr>
              <a:defRPr baseline="0"/>
            </a:lvl4pPr>
          </a:lstStyle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dirty="0" err="1" smtClean="0"/>
              <a:t>santotoe</a:t>
            </a:r>
            <a:r>
              <a:rPr lang="en-AU" dirty="0" smtClean="0"/>
              <a:t> </a:t>
            </a:r>
            <a:r>
              <a:rPr lang="en-AU" dirty="0" err="1" smtClean="0"/>
              <a:t>ehh</a:t>
            </a:r>
            <a:r>
              <a:rPr lang="en-AU" dirty="0" smtClean="0"/>
              <a:t> </a:t>
            </a:r>
            <a:r>
              <a:rPr lang="en-AU" dirty="0" err="1" smtClean="0"/>
              <a:t>asd</a:t>
            </a:r>
            <a:r>
              <a:rPr lang="en-AU" dirty="0" smtClean="0"/>
              <a:t> </a:t>
            </a:r>
            <a:r>
              <a:rPr lang="en-AU" dirty="0" err="1" smtClean="0"/>
              <a:t>gcia</a:t>
            </a:r>
            <a:r>
              <a:rPr lang="en-AU" dirty="0" smtClean="0"/>
              <a:t> </a:t>
            </a:r>
            <a:r>
              <a:rPr lang="en-AU" dirty="0" err="1" smtClean="0"/>
              <a:t>idu</a:t>
            </a:r>
            <a:r>
              <a:rPr lang="en-AU" dirty="0" smtClean="0"/>
              <a:t> </a:t>
            </a:r>
            <a:r>
              <a:rPr lang="en-AU" dirty="0" err="1" smtClean="0"/>
              <a:t>ciuw</a:t>
            </a:r>
            <a:r>
              <a:rPr lang="en-AU" dirty="0" smtClean="0"/>
              <a:t> </a:t>
            </a:r>
            <a:r>
              <a:rPr lang="en-AU" dirty="0" err="1" smtClean="0"/>
              <a:t>sfdoh</a:t>
            </a:r>
            <a:r>
              <a:rPr lang="en-AU" dirty="0" smtClean="0"/>
              <a:t> me</a:t>
            </a:r>
            <a:br>
              <a:rPr lang="en-AU" dirty="0" smtClean="0"/>
            </a:br>
            <a:r>
              <a:rPr lang="en-AU" dirty="0" err="1" smtClean="0"/>
              <a:t>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dirty="0" err="1" smtClean="0"/>
              <a:t>santotoe</a:t>
            </a:r>
            <a:r>
              <a:rPr lang="en-AU" dirty="0" smtClean="0"/>
              <a:t> </a:t>
            </a:r>
            <a:r>
              <a:rPr lang="en-AU" dirty="0" err="1" smtClean="0"/>
              <a:t>ehh</a:t>
            </a:r>
            <a:r>
              <a:rPr lang="en-AU" dirty="0" smtClean="0"/>
              <a:t> </a:t>
            </a:r>
            <a:r>
              <a:rPr lang="en-AU" dirty="0" err="1" smtClean="0"/>
              <a:t>asd</a:t>
            </a:r>
            <a:r>
              <a:rPr lang="en-AU" dirty="0" smtClean="0"/>
              <a:t> </a:t>
            </a:r>
            <a:r>
              <a:rPr lang="en-AU" dirty="0" err="1" smtClean="0"/>
              <a:t>gcia</a:t>
            </a:r>
            <a:r>
              <a:rPr lang="en-AU" dirty="0" smtClean="0"/>
              <a:t> </a:t>
            </a:r>
            <a:r>
              <a:rPr lang="en-AU" dirty="0" err="1" smtClean="0"/>
              <a:t>idu</a:t>
            </a:r>
            <a:r>
              <a:rPr lang="en-AU" dirty="0" smtClean="0"/>
              <a:t> </a:t>
            </a:r>
            <a:r>
              <a:rPr lang="en-AU" dirty="0" err="1" smtClean="0"/>
              <a:t>ciuw</a:t>
            </a:r>
            <a:r>
              <a:rPr lang="en-AU" dirty="0" smtClean="0"/>
              <a:t> </a:t>
            </a:r>
            <a:r>
              <a:rPr lang="en-AU" dirty="0" err="1" smtClean="0"/>
              <a:t>sfdoh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</a:t>
            </a:r>
            <a:r>
              <a:rPr lang="en-AU" dirty="0" err="1" smtClean="0"/>
              <a:t>santotoe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ehh</a:t>
            </a:r>
            <a:r>
              <a:rPr lang="en-AU" dirty="0" smtClean="0"/>
              <a:t> </a:t>
            </a:r>
            <a:r>
              <a:rPr lang="en-AU" dirty="0" err="1" smtClean="0"/>
              <a:t>asd</a:t>
            </a:r>
            <a:r>
              <a:rPr lang="en-AU" dirty="0" smtClean="0"/>
              <a:t> </a:t>
            </a:r>
            <a:r>
              <a:rPr lang="en-AU" dirty="0" err="1" smtClean="0"/>
              <a:t>gcia</a:t>
            </a:r>
            <a:r>
              <a:rPr lang="en-AU" dirty="0" smtClean="0"/>
              <a:t> </a:t>
            </a:r>
            <a:r>
              <a:rPr lang="en-AU" dirty="0" err="1" smtClean="0"/>
              <a:t>idu</a:t>
            </a:r>
            <a:r>
              <a:rPr lang="en-AU" dirty="0" smtClean="0"/>
              <a:t> </a:t>
            </a:r>
            <a:r>
              <a:rPr lang="en-AU" dirty="0" err="1" smtClean="0"/>
              <a:t>ciuw</a:t>
            </a:r>
            <a:r>
              <a:rPr lang="en-AU" dirty="0" smtClean="0"/>
              <a:t> </a:t>
            </a:r>
            <a:r>
              <a:rPr lang="en-AU" dirty="0" err="1" smtClean="0"/>
              <a:t>sfdoh</a:t>
            </a:r>
            <a:r>
              <a:rPr lang="en-A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7053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30" hasCustomPrompt="1"/>
          </p:nvPr>
        </p:nvSpPr>
        <p:spPr>
          <a:xfrm>
            <a:off x="460376" y="1791608"/>
            <a:ext cx="6435922" cy="2734673"/>
          </a:xfrm>
        </p:spPr>
        <p:txBody>
          <a:bodyPr wrap="none"/>
          <a:lstStyle>
            <a:lvl3pPr>
              <a:lnSpc>
                <a:spcPts val="1300"/>
              </a:lnSpc>
              <a:defRPr>
                <a:solidFill>
                  <a:srgbClr val="800000"/>
                </a:solidFill>
              </a:defRPr>
            </a:lvl3pPr>
            <a:lvl4pPr>
              <a:lnSpc>
                <a:spcPts val="1300"/>
              </a:lnSpc>
              <a:defRPr sz="1400"/>
            </a:lvl4pPr>
            <a:lvl5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5pPr>
          </a:lstStyle>
          <a:p>
            <a:pPr lvl="2"/>
            <a:r>
              <a:rPr lang="en-AU" dirty="0" smtClean="0"/>
              <a:t>Third level</a:t>
            </a:r>
          </a:p>
          <a:p>
            <a:pPr lvl="4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toror</a:t>
            </a:r>
            <a:r>
              <a:rPr lang="en-AU" dirty="0" smtClean="0"/>
              <a:t> velum anon </a:t>
            </a:r>
            <a:br>
              <a:rPr lang="en-AU" dirty="0" smtClean="0"/>
            </a:br>
            <a:r>
              <a:rPr lang="en-AU" dirty="0" err="1" smtClean="0"/>
              <a:t>vel</a:t>
            </a:r>
            <a:r>
              <a:rPr lang="en-AU" dirty="0" smtClean="0"/>
              <a:t> </a:t>
            </a:r>
            <a:r>
              <a:rPr lang="en-AU" dirty="0" err="1" smtClean="0"/>
              <a:t>belici</a:t>
            </a:r>
            <a:r>
              <a:rPr lang="en-AU" dirty="0" smtClean="0"/>
              <a:t> </a:t>
            </a:r>
            <a:r>
              <a:rPr lang="en-AU" dirty="0" err="1" smtClean="0"/>
              <a:t>doro</a:t>
            </a:r>
            <a:r>
              <a:rPr lang="en-AU" dirty="0" smtClean="0"/>
              <a:t>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r>
              <a:rPr lang="en-AU" dirty="0" err="1" smtClean="0"/>
              <a:t>astro</a:t>
            </a:r>
            <a:r>
              <a:rPr lang="en-AU" dirty="0" smtClean="0"/>
              <a:t> </a:t>
            </a:r>
            <a:r>
              <a:rPr lang="en-AU" dirty="0" err="1" smtClean="0"/>
              <a:t>il</a:t>
            </a:r>
            <a:r>
              <a:rPr lang="en-AU" dirty="0" smtClean="0"/>
              <a:t> </a:t>
            </a:r>
            <a:r>
              <a:rPr lang="en-AU" dirty="0" err="1" smtClean="0"/>
              <a:t>tores</a:t>
            </a:r>
            <a:r>
              <a:rPr lang="en-AU" dirty="0" smtClean="0"/>
              <a:t> </a:t>
            </a:r>
            <a:r>
              <a:rPr lang="en-AU" dirty="0" err="1" smtClean="0"/>
              <a:t>adde</a:t>
            </a:r>
            <a:r>
              <a:rPr lang="en-AU" dirty="0" smtClean="0"/>
              <a:t>  </a:t>
            </a:r>
            <a:r>
              <a:rPr lang="en-AU" dirty="0" err="1" smtClean="0"/>
              <a:t>eildolores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br>
              <a:rPr lang="en-AU" dirty="0" smtClean="0"/>
            </a:b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toror</a:t>
            </a:r>
            <a:r>
              <a:rPr lang="en-AU" dirty="0" smtClean="0"/>
              <a:t> velum anon </a:t>
            </a:r>
            <a:r>
              <a:rPr lang="en-AU" dirty="0" err="1" smtClean="0"/>
              <a:t>vel</a:t>
            </a:r>
            <a:r>
              <a:rPr lang="en-AU" dirty="0" smtClean="0"/>
              <a:t> </a:t>
            </a:r>
            <a:r>
              <a:rPr lang="en-AU" dirty="0" err="1" smtClean="0"/>
              <a:t>belici</a:t>
            </a:r>
            <a:r>
              <a:rPr lang="en-AU" dirty="0" smtClean="0"/>
              <a:t> </a:t>
            </a:r>
            <a:r>
              <a:rPr lang="en-AU" dirty="0" err="1" smtClean="0"/>
              <a:t>doro</a:t>
            </a:r>
            <a:r>
              <a:rPr lang="en-AU" dirty="0" smtClean="0"/>
              <a:t>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r>
              <a:rPr lang="en-AU" dirty="0" err="1" smtClean="0"/>
              <a:t>astro</a:t>
            </a:r>
            <a:r>
              <a:rPr lang="en-AU" dirty="0" smtClean="0"/>
              <a:t> </a:t>
            </a:r>
            <a:r>
              <a:rPr lang="en-AU" dirty="0" err="1" smtClean="0"/>
              <a:t>il</a:t>
            </a:r>
            <a:r>
              <a:rPr lang="en-AU" dirty="0" smtClean="0"/>
              <a:t> </a:t>
            </a:r>
            <a:r>
              <a:rPr lang="en-AU" dirty="0" err="1" smtClean="0"/>
              <a:t>tores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adde</a:t>
            </a:r>
            <a:r>
              <a:rPr lang="en-AU" dirty="0" smtClean="0"/>
              <a:t> a </a:t>
            </a:r>
            <a:r>
              <a:rPr lang="en-AU" dirty="0" err="1" smtClean="0"/>
              <a:t>eil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toror</a:t>
            </a:r>
            <a:r>
              <a:rPr lang="en-AU" dirty="0" smtClean="0"/>
              <a:t> velum anon </a:t>
            </a:r>
            <a:r>
              <a:rPr lang="en-AU" dirty="0" err="1" smtClean="0"/>
              <a:t>vel</a:t>
            </a:r>
            <a:r>
              <a:rPr lang="en-AU" dirty="0" smtClean="0"/>
              <a:t> </a:t>
            </a:r>
            <a:br>
              <a:rPr lang="en-AU" dirty="0" smtClean="0"/>
            </a:br>
            <a:r>
              <a:rPr lang="en-AU" dirty="0" err="1" smtClean="0"/>
              <a:t>belici</a:t>
            </a:r>
            <a:r>
              <a:rPr lang="en-AU" dirty="0" smtClean="0"/>
              <a:t> </a:t>
            </a:r>
            <a:r>
              <a:rPr lang="en-AU" dirty="0" err="1" smtClean="0"/>
              <a:t>doro</a:t>
            </a:r>
            <a:r>
              <a:rPr lang="en-AU" dirty="0" smtClean="0"/>
              <a:t>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r>
              <a:rPr lang="en-AU" dirty="0" err="1" smtClean="0"/>
              <a:t>astro</a:t>
            </a:r>
            <a:r>
              <a:rPr lang="en-AU" dirty="0" smtClean="0"/>
              <a:t> </a:t>
            </a:r>
            <a:r>
              <a:rPr lang="en-AU" dirty="0" err="1" smtClean="0"/>
              <a:t>il</a:t>
            </a:r>
            <a:r>
              <a:rPr lang="en-AU" dirty="0" smtClean="0"/>
              <a:t> </a:t>
            </a:r>
            <a:r>
              <a:rPr lang="en-AU" dirty="0" err="1" smtClean="0"/>
              <a:t>tores</a:t>
            </a:r>
            <a:r>
              <a:rPr lang="en-AU" dirty="0" smtClean="0"/>
              <a:t> </a:t>
            </a:r>
            <a:r>
              <a:rPr lang="en-AU" dirty="0" err="1" smtClean="0"/>
              <a:t>adde</a:t>
            </a:r>
            <a:r>
              <a:rPr lang="en-AU" dirty="0" smtClean="0"/>
              <a:t> a </a:t>
            </a:r>
            <a:r>
              <a:rPr lang="en-AU" dirty="0" err="1" smtClean="0"/>
              <a:t>eil</a:t>
            </a:r>
            <a:r>
              <a:rPr lang="en-AU" dirty="0" smtClean="0"/>
              <a:t>.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31"/>
          </p:nvPr>
        </p:nvSpPr>
        <p:spPr>
          <a:xfrm>
            <a:off x="7318378" y="1786505"/>
            <a:ext cx="1177925" cy="88463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644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1"/>
          </p:nvPr>
        </p:nvSpPr>
        <p:spPr>
          <a:xfrm>
            <a:off x="561902" y="1634367"/>
            <a:ext cx="599243" cy="448167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32"/>
          </p:nvPr>
        </p:nvSpPr>
        <p:spPr>
          <a:xfrm>
            <a:off x="561902" y="2433726"/>
            <a:ext cx="599243" cy="448167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33"/>
          </p:nvPr>
        </p:nvSpPr>
        <p:spPr>
          <a:xfrm>
            <a:off x="561902" y="3183926"/>
            <a:ext cx="599243" cy="448167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34"/>
          </p:nvPr>
        </p:nvSpPr>
        <p:spPr>
          <a:xfrm>
            <a:off x="561902" y="3975092"/>
            <a:ext cx="599243" cy="448167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35" hasCustomPrompt="1"/>
          </p:nvPr>
        </p:nvSpPr>
        <p:spPr>
          <a:xfrm>
            <a:off x="1229109" y="1524250"/>
            <a:ext cx="6585101" cy="2694986"/>
          </a:xfrm>
        </p:spPr>
        <p:txBody>
          <a:bodyPr wrap="none"/>
          <a:lstStyle>
            <a:lvl3pPr>
              <a:lnSpc>
                <a:spcPts val="1300"/>
              </a:lnSpc>
              <a:defRPr>
                <a:solidFill>
                  <a:srgbClr val="800000"/>
                </a:solidFill>
              </a:defRPr>
            </a:lvl3pPr>
            <a:lvl4pPr>
              <a:lnSpc>
                <a:spcPts val="1300"/>
              </a:lnSpc>
              <a:defRPr sz="1400"/>
            </a:lvl4pPr>
            <a:lvl5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lvl5pPr>
          </a:lstStyle>
          <a:p>
            <a:pPr lvl="4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toror</a:t>
            </a:r>
            <a:r>
              <a:rPr lang="en-AU" dirty="0" smtClean="0"/>
              <a:t> velum anon </a:t>
            </a:r>
            <a:br>
              <a:rPr lang="en-AU" dirty="0" smtClean="0"/>
            </a:br>
            <a:r>
              <a:rPr lang="en-AU" dirty="0" err="1" smtClean="0"/>
              <a:t>vel</a:t>
            </a:r>
            <a:r>
              <a:rPr lang="en-AU" dirty="0" smtClean="0"/>
              <a:t> </a:t>
            </a:r>
            <a:r>
              <a:rPr lang="en-AU" dirty="0" err="1" smtClean="0"/>
              <a:t>belici</a:t>
            </a:r>
            <a:r>
              <a:rPr lang="en-AU" dirty="0" smtClean="0"/>
              <a:t> </a:t>
            </a:r>
            <a:r>
              <a:rPr lang="en-AU" dirty="0" err="1" smtClean="0"/>
              <a:t>doro</a:t>
            </a:r>
            <a:r>
              <a:rPr lang="en-AU" dirty="0" smtClean="0"/>
              <a:t>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r>
              <a:rPr lang="en-AU" dirty="0" err="1" smtClean="0"/>
              <a:t>astro</a:t>
            </a:r>
            <a:r>
              <a:rPr lang="en-AU" dirty="0" smtClean="0"/>
              <a:t> </a:t>
            </a:r>
            <a:r>
              <a:rPr lang="en-AU" dirty="0" err="1" smtClean="0"/>
              <a:t>il</a:t>
            </a:r>
            <a:r>
              <a:rPr lang="en-AU" dirty="0" smtClean="0"/>
              <a:t> </a:t>
            </a:r>
            <a:r>
              <a:rPr lang="en-AU" dirty="0" err="1" smtClean="0"/>
              <a:t>tores</a:t>
            </a:r>
            <a:r>
              <a:rPr lang="en-AU" dirty="0" smtClean="0"/>
              <a:t> </a:t>
            </a:r>
            <a:r>
              <a:rPr lang="en-AU" dirty="0" err="1" smtClean="0"/>
              <a:t>adde</a:t>
            </a:r>
            <a:r>
              <a:rPr lang="en-AU" dirty="0" smtClean="0"/>
              <a:t>  </a:t>
            </a:r>
            <a:r>
              <a:rPr lang="en-AU" dirty="0" err="1" smtClean="0"/>
              <a:t>eildolores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</a:t>
            </a:r>
          </a:p>
          <a:p>
            <a:pPr lvl="4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toror</a:t>
            </a:r>
            <a:r>
              <a:rPr lang="en-AU" dirty="0" smtClean="0"/>
              <a:t> velum anon </a:t>
            </a:r>
            <a:br>
              <a:rPr lang="en-AU" dirty="0" smtClean="0"/>
            </a:br>
            <a:r>
              <a:rPr lang="en-AU" dirty="0" err="1" smtClean="0"/>
              <a:t>vel</a:t>
            </a:r>
            <a:r>
              <a:rPr lang="en-AU" dirty="0" smtClean="0"/>
              <a:t> </a:t>
            </a:r>
            <a:r>
              <a:rPr lang="en-AU" dirty="0" err="1" smtClean="0"/>
              <a:t>belici</a:t>
            </a:r>
            <a:r>
              <a:rPr lang="en-AU" dirty="0" smtClean="0"/>
              <a:t> </a:t>
            </a:r>
            <a:r>
              <a:rPr lang="en-AU" dirty="0" err="1" smtClean="0"/>
              <a:t>doro</a:t>
            </a:r>
            <a:r>
              <a:rPr lang="en-AU" dirty="0" smtClean="0"/>
              <a:t>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r>
              <a:rPr lang="en-AU" dirty="0" err="1" smtClean="0"/>
              <a:t>astro</a:t>
            </a:r>
            <a:r>
              <a:rPr lang="en-AU" dirty="0" smtClean="0"/>
              <a:t> </a:t>
            </a:r>
            <a:r>
              <a:rPr lang="en-AU" dirty="0" err="1" smtClean="0"/>
              <a:t>il</a:t>
            </a:r>
            <a:r>
              <a:rPr lang="en-AU" dirty="0" smtClean="0"/>
              <a:t> </a:t>
            </a:r>
            <a:r>
              <a:rPr lang="en-AU" dirty="0" err="1" smtClean="0"/>
              <a:t>tores</a:t>
            </a:r>
            <a:r>
              <a:rPr lang="en-AU" dirty="0" smtClean="0"/>
              <a:t> </a:t>
            </a:r>
            <a:r>
              <a:rPr lang="en-AU" dirty="0" err="1" smtClean="0"/>
              <a:t>adde</a:t>
            </a:r>
            <a:r>
              <a:rPr lang="en-AU" dirty="0" smtClean="0"/>
              <a:t>  </a:t>
            </a:r>
            <a:r>
              <a:rPr lang="en-AU" dirty="0" err="1" smtClean="0"/>
              <a:t>eildolores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</a:t>
            </a:r>
          </a:p>
          <a:p>
            <a:pPr lvl="4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toror</a:t>
            </a:r>
            <a:r>
              <a:rPr lang="en-AU" dirty="0" smtClean="0"/>
              <a:t> velum anon </a:t>
            </a:r>
            <a:br>
              <a:rPr lang="en-AU" dirty="0" smtClean="0"/>
            </a:br>
            <a:r>
              <a:rPr lang="en-AU" dirty="0" err="1" smtClean="0"/>
              <a:t>vel</a:t>
            </a:r>
            <a:r>
              <a:rPr lang="en-AU" dirty="0" smtClean="0"/>
              <a:t> </a:t>
            </a:r>
            <a:r>
              <a:rPr lang="en-AU" dirty="0" err="1" smtClean="0"/>
              <a:t>belici</a:t>
            </a:r>
            <a:r>
              <a:rPr lang="en-AU" dirty="0" smtClean="0"/>
              <a:t> </a:t>
            </a:r>
            <a:r>
              <a:rPr lang="en-AU" dirty="0" err="1" smtClean="0"/>
              <a:t>doro</a:t>
            </a:r>
            <a:r>
              <a:rPr lang="en-AU" dirty="0" smtClean="0"/>
              <a:t>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r>
              <a:rPr lang="en-AU" dirty="0" err="1" smtClean="0"/>
              <a:t>astro</a:t>
            </a:r>
            <a:r>
              <a:rPr lang="en-AU" dirty="0" smtClean="0"/>
              <a:t> </a:t>
            </a:r>
            <a:r>
              <a:rPr lang="en-AU" dirty="0" err="1" smtClean="0"/>
              <a:t>il</a:t>
            </a:r>
            <a:r>
              <a:rPr lang="en-AU" dirty="0" smtClean="0"/>
              <a:t> </a:t>
            </a:r>
            <a:r>
              <a:rPr lang="en-AU" dirty="0" err="1" smtClean="0"/>
              <a:t>tores</a:t>
            </a:r>
            <a:r>
              <a:rPr lang="en-AU" dirty="0" smtClean="0"/>
              <a:t> </a:t>
            </a:r>
            <a:r>
              <a:rPr lang="en-AU" dirty="0" err="1" smtClean="0"/>
              <a:t>adde</a:t>
            </a:r>
            <a:r>
              <a:rPr lang="en-AU" dirty="0" smtClean="0"/>
              <a:t>  </a:t>
            </a:r>
            <a:r>
              <a:rPr lang="en-AU" dirty="0" err="1" smtClean="0"/>
              <a:t>eildolores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</a:t>
            </a:r>
          </a:p>
          <a:p>
            <a:pPr lvl="4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</a:t>
            </a:r>
            <a:r>
              <a:rPr lang="en-AU" dirty="0" err="1" smtClean="0"/>
              <a:t>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  <a:r>
              <a:rPr lang="en-AU" dirty="0" err="1" smtClean="0"/>
              <a:t>tutte</a:t>
            </a:r>
            <a:r>
              <a:rPr lang="en-AU" dirty="0" smtClean="0"/>
              <a:t> san </a:t>
            </a:r>
            <a:r>
              <a:rPr lang="en-AU" dirty="0" err="1" smtClean="0"/>
              <a:t>toror</a:t>
            </a:r>
            <a:r>
              <a:rPr lang="en-AU" dirty="0" smtClean="0"/>
              <a:t> velum anon </a:t>
            </a:r>
            <a:br>
              <a:rPr lang="en-AU" dirty="0" smtClean="0"/>
            </a:br>
            <a:r>
              <a:rPr lang="en-AU" dirty="0" err="1" smtClean="0"/>
              <a:t>vel</a:t>
            </a:r>
            <a:r>
              <a:rPr lang="en-AU" dirty="0" smtClean="0"/>
              <a:t> </a:t>
            </a:r>
            <a:r>
              <a:rPr lang="en-AU" dirty="0" err="1" smtClean="0"/>
              <a:t>belici</a:t>
            </a:r>
            <a:r>
              <a:rPr lang="en-AU" dirty="0" smtClean="0"/>
              <a:t> </a:t>
            </a:r>
            <a:r>
              <a:rPr lang="en-AU" dirty="0" err="1" smtClean="0"/>
              <a:t>doro</a:t>
            </a:r>
            <a:r>
              <a:rPr lang="en-AU" dirty="0" smtClean="0"/>
              <a:t> </a:t>
            </a:r>
            <a:r>
              <a:rPr lang="en-AU" dirty="0" err="1" smtClean="0"/>
              <a:t>ano</a:t>
            </a:r>
            <a:r>
              <a:rPr lang="en-AU" dirty="0" smtClean="0"/>
              <a:t> </a:t>
            </a:r>
            <a:r>
              <a:rPr lang="en-AU" dirty="0" err="1" smtClean="0"/>
              <a:t>astro</a:t>
            </a:r>
            <a:r>
              <a:rPr lang="en-AU" dirty="0" smtClean="0"/>
              <a:t> </a:t>
            </a:r>
            <a:r>
              <a:rPr lang="en-AU" dirty="0" err="1" smtClean="0"/>
              <a:t>il</a:t>
            </a:r>
            <a:r>
              <a:rPr lang="en-AU" dirty="0" smtClean="0"/>
              <a:t> </a:t>
            </a:r>
            <a:r>
              <a:rPr lang="en-AU" dirty="0" err="1" smtClean="0"/>
              <a:t>tores</a:t>
            </a:r>
            <a:r>
              <a:rPr lang="en-AU" dirty="0" smtClean="0"/>
              <a:t> </a:t>
            </a:r>
            <a:r>
              <a:rPr lang="en-AU" dirty="0" err="1" smtClean="0"/>
              <a:t>adde</a:t>
            </a:r>
            <a:r>
              <a:rPr lang="en-AU" dirty="0" smtClean="0"/>
              <a:t>  </a:t>
            </a:r>
            <a:r>
              <a:rPr lang="en-AU" dirty="0" err="1" smtClean="0"/>
              <a:t>eildolores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</a:t>
            </a:r>
          </a:p>
        </p:txBody>
      </p:sp>
    </p:spTree>
    <p:extLst>
      <p:ext uri="{BB962C8B-B14F-4D97-AF65-F5344CB8AC3E}">
        <p14:creationId xmlns:p14="http://schemas.microsoft.com/office/powerpoint/2010/main" val="104459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  <p:sp>
        <p:nvSpPr>
          <p:cNvPr id="16" name="Chart Placeholder 15"/>
          <p:cNvSpPr>
            <a:spLocks noGrp="1"/>
          </p:cNvSpPr>
          <p:nvPr>
            <p:ph type="chart" sz="quarter" idx="37"/>
          </p:nvPr>
        </p:nvSpPr>
        <p:spPr>
          <a:xfrm>
            <a:off x="2501725" y="1505858"/>
            <a:ext cx="3999469" cy="274942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38" hasCustomPrompt="1"/>
          </p:nvPr>
        </p:nvSpPr>
        <p:spPr>
          <a:xfrm>
            <a:off x="6683377" y="1501379"/>
            <a:ext cx="1946577" cy="548765"/>
          </a:xfrm>
        </p:spPr>
        <p:txBody>
          <a:bodyPr wrap="none" lIns="0" tIns="108000" rIns="0" bIns="0"/>
          <a:lstStyle>
            <a:lvl3pPr>
              <a:lnSpc>
                <a:spcPts val="1200"/>
              </a:lnSpc>
              <a:defRPr baseline="0"/>
            </a:lvl3pPr>
            <a:lvl4pPr>
              <a:lnSpc>
                <a:spcPts val="1200"/>
              </a:lnSpc>
              <a:defRPr baseline="0"/>
            </a:lvl4pPr>
          </a:lstStyle>
          <a:p>
            <a:pPr lvl="2"/>
            <a:r>
              <a:rPr lang="en-AU" dirty="0" smtClean="0"/>
              <a:t>Product E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me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39" hasCustomPrompt="1"/>
          </p:nvPr>
        </p:nvSpPr>
        <p:spPr>
          <a:xfrm>
            <a:off x="6683377" y="2208613"/>
            <a:ext cx="1946577" cy="548765"/>
          </a:xfrm>
        </p:spPr>
        <p:txBody>
          <a:bodyPr wrap="none" lIns="0" tIns="108000" rIns="0" bIns="0"/>
          <a:lstStyle>
            <a:lvl3pPr>
              <a:lnSpc>
                <a:spcPts val="1200"/>
              </a:lnSpc>
              <a:defRPr baseline="0"/>
            </a:lvl3pPr>
            <a:lvl4pPr>
              <a:lnSpc>
                <a:spcPts val="1200"/>
              </a:lnSpc>
              <a:defRPr baseline="0"/>
            </a:lvl4pPr>
          </a:lstStyle>
          <a:p>
            <a:pPr lvl="2"/>
            <a:r>
              <a:rPr lang="en-AU" dirty="0" smtClean="0"/>
              <a:t>Product F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me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40" hasCustomPrompt="1"/>
          </p:nvPr>
        </p:nvSpPr>
        <p:spPr>
          <a:xfrm>
            <a:off x="6683377" y="2915846"/>
            <a:ext cx="1946577" cy="548765"/>
          </a:xfrm>
        </p:spPr>
        <p:txBody>
          <a:bodyPr wrap="none" lIns="0" tIns="108000" rIns="0" bIns="0"/>
          <a:lstStyle>
            <a:lvl3pPr>
              <a:lnSpc>
                <a:spcPts val="1200"/>
              </a:lnSpc>
              <a:defRPr baseline="0"/>
            </a:lvl3pPr>
            <a:lvl4pPr>
              <a:lnSpc>
                <a:spcPts val="1200"/>
              </a:lnSpc>
              <a:defRPr baseline="0"/>
            </a:lvl4pPr>
          </a:lstStyle>
          <a:p>
            <a:pPr lvl="2"/>
            <a:r>
              <a:rPr lang="en-AU" dirty="0" smtClean="0"/>
              <a:t>Product G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me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41" hasCustomPrompt="1"/>
          </p:nvPr>
        </p:nvSpPr>
        <p:spPr>
          <a:xfrm>
            <a:off x="6683377" y="3623079"/>
            <a:ext cx="1946577" cy="548765"/>
          </a:xfrm>
        </p:spPr>
        <p:txBody>
          <a:bodyPr wrap="none" lIns="0" tIns="108000" rIns="0" bIns="0"/>
          <a:lstStyle>
            <a:lvl3pPr>
              <a:lnSpc>
                <a:spcPts val="1200"/>
              </a:lnSpc>
              <a:defRPr baseline="0"/>
            </a:lvl3pPr>
            <a:lvl4pPr>
              <a:lnSpc>
                <a:spcPts val="1200"/>
              </a:lnSpc>
              <a:defRPr baseline="0"/>
            </a:lvl4pPr>
          </a:lstStyle>
          <a:p>
            <a:pPr lvl="2"/>
            <a:r>
              <a:rPr lang="en-AU" dirty="0" smtClean="0"/>
              <a:t>Product H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me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42" hasCustomPrompt="1"/>
          </p:nvPr>
        </p:nvSpPr>
        <p:spPr>
          <a:xfrm>
            <a:off x="558824" y="1501379"/>
            <a:ext cx="1920703" cy="548765"/>
          </a:xfrm>
        </p:spPr>
        <p:txBody>
          <a:bodyPr wrap="none" lIns="0" tIns="108000" rIns="0" bIns="0"/>
          <a:lstStyle>
            <a:lvl3pPr>
              <a:lnSpc>
                <a:spcPts val="1200"/>
              </a:lnSpc>
              <a:defRPr baseline="0"/>
            </a:lvl3pPr>
            <a:lvl4pPr>
              <a:lnSpc>
                <a:spcPts val="1200"/>
              </a:lnSpc>
              <a:defRPr baseline="0"/>
            </a:lvl4pPr>
          </a:lstStyle>
          <a:p>
            <a:pPr lvl="2"/>
            <a:r>
              <a:rPr lang="en-AU" dirty="0" smtClean="0"/>
              <a:t>Product A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me</a:t>
            </a:r>
          </a:p>
        </p:txBody>
      </p:sp>
      <p:sp>
        <p:nvSpPr>
          <p:cNvPr id="27" name="Text Placeholder 21"/>
          <p:cNvSpPr>
            <a:spLocks noGrp="1"/>
          </p:cNvSpPr>
          <p:nvPr>
            <p:ph type="body" sz="quarter" idx="43" hasCustomPrompt="1"/>
          </p:nvPr>
        </p:nvSpPr>
        <p:spPr>
          <a:xfrm>
            <a:off x="558824" y="2208613"/>
            <a:ext cx="1920703" cy="548765"/>
          </a:xfrm>
        </p:spPr>
        <p:txBody>
          <a:bodyPr wrap="none" lIns="0" tIns="108000" rIns="0" bIns="0"/>
          <a:lstStyle>
            <a:lvl3pPr>
              <a:lnSpc>
                <a:spcPts val="1200"/>
              </a:lnSpc>
              <a:defRPr baseline="0"/>
            </a:lvl3pPr>
            <a:lvl4pPr>
              <a:lnSpc>
                <a:spcPts val="1200"/>
              </a:lnSpc>
              <a:defRPr baseline="0"/>
            </a:lvl4pPr>
          </a:lstStyle>
          <a:p>
            <a:pPr lvl="2"/>
            <a:r>
              <a:rPr lang="en-AU" dirty="0" smtClean="0"/>
              <a:t>Product B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me</a:t>
            </a:r>
          </a:p>
        </p:txBody>
      </p:sp>
      <p:sp>
        <p:nvSpPr>
          <p:cNvPr id="28" name="Text Placeholder 21"/>
          <p:cNvSpPr>
            <a:spLocks noGrp="1"/>
          </p:cNvSpPr>
          <p:nvPr>
            <p:ph type="body" sz="quarter" idx="44" hasCustomPrompt="1"/>
          </p:nvPr>
        </p:nvSpPr>
        <p:spPr>
          <a:xfrm>
            <a:off x="558824" y="2915846"/>
            <a:ext cx="1920703" cy="548765"/>
          </a:xfrm>
        </p:spPr>
        <p:txBody>
          <a:bodyPr wrap="none" lIns="0" tIns="108000" rIns="0" bIns="0"/>
          <a:lstStyle>
            <a:lvl3pPr>
              <a:lnSpc>
                <a:spcPts val="1200"/>
              </a:lnSpc>
              <a:defRPr baseline="0"/>
            </a:lvl3pPr>
            <a:lvl4pPr>
              <a:lnSpc>
                <a:spcPts val="1200"/>
              </a:lnSpc>
              <a:defRPr baseline="0"/>
            </a:lvl4pPr>
          </a:lstStyle>
          <a:p>
            <a:pPr lvl="2"/>
            <a:r>
              <a:rPr lang="en-AU" dirty="0" smtClean="0"/>
              <a:t>Product C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me</a:t>
            </a:r>
            <a:br>
              <a:rPr lang="en-AU" dirty="0" smtClean="0"/>
            </a:br>
            <a:endParaRPr lang="en-AU" dirty="0" smtClean="0"/>
          </a:p>
        </p:txBody>
      </p:sp>
      <p:sp>
        <p:nvSpPr>
          <p:cNvPr id="29" name="Text Placeholder 21"/>
          <p:cNvSpPr>
            <a:spLocks noGrp="1"/>
          </p:cNvSpPr>
          <p:nvPr>
            <p:ph type="body" sz="quarter" idx="45" hasCustomPrompt="1"/>
          </p:nvPr>
        </p:nvSpPr>
        <p:spPr>
          <a:xfrm>
            <a:off x="558824" y="3623079"/>
            <a:ext cx="1920703" cy="548765"/>
          </a:xfrm>
        </p:spPr>
        <p:txBody>
          <a:bodyPr wrap="none" lIns="0" tIns="108000" rIns="0" bIns="0"/>
          <a:lstStyle>
            <a:lvl3pPr>
              <a:lnSpc>
                <a:spcPts val="1200"/>
              </a:lnSpc>
              <a:defRPr baseline="0"/>
            </a:lvl3pPr>
            <a:lvl4pPr>
              <a:lnSpc>
                <a:spcPts val="1200"/>
              </a:lnSpc>
              <a:defRPr baseline="0"/>
            </a:lvl4pPr>
          </a:lstStyle>
          <a:p>
            <a:pPr lvl="2"/>
            <a:r>
              <a:rPr lang="en-AU" dirty="0" smtClean="0"/>
              <a:t>Product D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me</a:t>
            </a:r>
          </a:p>
        </p:txBody>
      </p:sp>
    </p:spTree>
    <p:extLst>
      <p:ext uri="{BB962C8B-B14F-4D97-AF65-F5344CB8AC3E}">
        <p14:creationId xmlns:p14="http://schemas.microsoft.com/office/powerpoint/2010/main" val="374763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AU" smtClean="0"/>
              <a:t>OFFICE  I  FACULTY  I  DEPARTMENT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465744" y="2980474"/>
            <a:ext cx="1898876" cy="1437084"/>
          </a:xfrm>
        </p:spPr>
        <p:txBody>
          <a:bodyPr wrap="none"/>
          <a:lstStyle>
            <a:lvl3pPr>
              <a:lnSpc>
                <a:spcPts val="1200"/>
              </a:lnSpc>
              <a:defRPr/>
            </a:lvl3pPr>
            <a:lvl4pPr>
              <a:lnSpc>
                <a:spcPts val="1200"/>
              </a:lnSpc>
              <a:defRPr baseline="0"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do</a:t>
            </a:r>
          </a:p>
          <a:p>
            <a:pPr lvl="3"/>
            <a:r>
              <a:rPr lang="en-AU" dirty="0" err="1" smtClean="0"/>
              <a:t>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</a:p>
          <a:p>
            <a:pPr lvl="3"/>
            <a:r>
              <a:rPr lang="en-AU" dirty="0" err="1" smtClean="0"/>
              <a:t>tutte</a:t>
            </a:r>
            <a:r>
              <a:rPr lang="en-AU" dirty="0" smtClean="0"/>
              <a:t> anon </a:t>
            </a:r>
            <a:r>
              <a:rPr lang="en-AU" dirty="0" err="1" smtClean="0"/>
              <a:t>santo</a:t>
            </a:r>
            <a:endParaRPr lang="en-AU" dirty="0" smtClean="0"/>
          </a:p>
          <a:p>
            <a:pPr lvl="3"/>
            <a:r>
              <a:rPr lang="en-AU" dirty="0" err="1" smtClean="0"/>
              <a:t>ro</a:t>
            </a:r>
            <a:r>
              <a:rPr lang="en-AU" dirty="0" smtClean="0"/>
              <a:t> </a:t>
            </a:r>
            <a:r>
              <a:rPr lang="en-AU" dirty="0" err="1" smtClean="0"/>
              <a:t>alla</a:t>
            </a:r>
            <a:endParaRPr lang="en-AU" dirty="0" smtClean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3" hasCustomPrompt="1"/>
          </p:nvPr>
        </p:nvSpPr>
        <p:spPr>
          <a:xfrm>
            <a:off x="2555776" y="2980474"/>
            <a:ext cx="1898876" cy="1437084"/>
          </a:xfrm>
        </p:spPr>
        <p:txBody>
          <a:bodyPr wrap="none"/>
          <a:lstStyle>
            <a:lvl3pPr>
              <a:lnSpc>
                <a:spcPts val="1200"/>
              </a:lnSpc>
              <a:defRPr/>
            </a:lvl3pPr>
            <a:lvl4pPr>
              <a:lnSpc>
                <a:spcPts val="1200"/>
              </a:lnSpc>
              <a:defRPr baseline="0"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do</a:t>
            </a:r>
          </a:p>
          <a:p>
            <a:pPr lvl="3"/>
            <a:r>
              <a:rPr lang="en-AU" dirty="0" err="1" smtClean="0"/>
              <a:t>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</a:p>
          <a:p>
            <a:pPr lvl="3"/>
            <a:r>
              <a:rPr lang="en-AU" dirty="0" err="1" smtClean="0"/>
              <a:t>tutte</a:t>
            </a:r>
            <a:r>
              <a:rPr lang="en-AU" dirty="0" smtClean="0"/>
              <a:t> anon </a:t>
            </a:r>
            <a:r>
              <a:rPr lang="en-AU" dirty="0" err="1" smtClean="0"/>
              <a:t>santo</a:t>
            </a:r>
            <a:endParaRPr lang="en-AU" dirty="0" smtClean="0"/>
          </a:p>
          <a:p>
            <a:pPr lvl="3"/>
            <a:r>
              <a:rPr lang="en-AU" dirty="0" err="1" smtClean="0"/>
              <a:t>ro</a:t>
            </a:r>
            <a:r>
              <a:rPr lang="en-AU" dirty="0" smtClean="0"/>
              <a:t> </a:t>
            </a:r>
            <a:r>
              <a:rPr lang="en-AU" dirty="0" err="1" smtClean="0"/>
              <a:t>alla</a:t>
            </a:r>
            <a:endParaRPr lang="en-AU" dirty="0" smtClean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4" hasCustomPrompt="1"/>
          </p:nvPr>
        </p:nvSpPr>
        <p:spPr>
          <a:xfrm>
            <a:off x="4644008" y="2980474"/>
            <a:ext cx="1898876" cy="1437084"/>
          </a:xfrm>
        </p:spPr>
        <p:txBody>
          <a:bodyPr wrap="none"/>
          <a:lstStyle>
            <a:lvl3pPr>
              <a:lnSpc>
                <a:spcPts val="1200"/>
              </a:lnSpc>
              <a:defRPr/>
            </a:lvl3pPr>
            <a:lvl4pPr>
              <a:lnSpc>
                <a:spcPts val="1200"/>
              </a:lnSpc>
              <a:defRPr baseline="0"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do</a:t>
            </a:r>
          </a:p>
          <a:p>
            <a:pPr lvl="3"/>
            <a:r>
              <a:rPr lang="en-AU" dirty="0" err="1" smtClean="0"/>
              <a:t>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</a:p>
          <a:p>
            <a:pPr lvl="3"/>
            <a:r>
              <a:rPr lang="en-AU" dirty="0" err="1" smtClean="0"/>
              <a:t>tutte</a:t>
            </a:r>
            <a:r>
              <a:rPr lang="en-AU" dirty="0" smtClean="0"/>
              <a:t> anon </a:t>
            </a:r>
            <a:r>
              <a:rPr lang="en-AU" dirty="0" err="1" smtClean="0"/>
              <a:t>santo</a:t>
            </a:r>
            <a:endParaRPr lang="en-AU" dirty="0" smtClean="0"/>
          </a:p>
          <a:p>
            <a:pPr lvl="3"/>
            <a:r>
              <a:rPr lang="en-AU" dirty="0" err="1" smtClean="0"/>
              <a:t>ro</a:t>
            </a:r>
            <a:r>
              <a:rPr lang="en-AU" dirty="0" smtClean="0"/>
              <a:t> </a:t>
            </a:r>
            <a:r>
              <a:rPr lang="en-AU" dirty="0" err="1" smtClean="0"/>
              <a:t>alla</a:t>
            </a:r>
            <a:endParaRPr lang="en-AU" dirty="0" smtClean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5" hasCustomPrompt="1"/>
          </p:nvPr>
        </p:nvSpPr>
        <p:spPr>
          <a:xfrm>
            <a:off x="6734040" y="2980474"/>
            <a:ext cx="1898876" cy="1437084"/>
          </a:xfrm>
        </p:spPr>
        <p:txBody>
          <a:bodyPr wrap="none"/>
          <a:lstStyle>
            <a:lvl3pPr>
              <a:lnSpc>
                <a:spcPts val="1200"/>
              </a:lnSpc>
              <a:defRPr/>
            </a:lvl3pPr>
            <a:lvl4pPr>
              <a:lnSpc>
                <a:spcPts val="1200"/>
              </a:lnSpc>
              <a:defRPr baseline="0"/>
            </a:lvl4pPr>
          </a:lstStyle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err="1" smtClean="0"/>
              <a:t>Lorum</a:t>
            </a:r>
            <a:r>
              <a:rPr lang="en-AU" dirty="0" smtClean="0"/>
              <a:t> </a:t>
            </a:r>
            <a:r>
              <a:rPr lang="en-AU" dirty="0" err="1" smtClean="0"/>
              <a:t>ipsum</a:t>
            </a:r>
            <a:r>
              <a:rPr lang="en-AU" dirty="0" smtClean="0"/>
              <a:t> do</a:t>
            </a:r>
          </a:p>
          <a:p>
            <a:pPr lvl="3"/>
            <a:r>
              <a:rPr lang="en-AU" dirty="0" err="1" smtClean="0"/>
              <a:t>lores</a:t>
            </a:r>
            <a:r>
              <a:rPr lang="en-AU" dirty="0" smtClean="0"/>
              <a:t> </a:t>
            </a:r>
            <a:r>
              <a:rPr lang="en-AU" dirty="0" err="1" smtClean="0"/>
              <a:t>melior</a:t>
            </a:r>
            <a:r>
              <a:rPr lang="en-AU" dirty="0" smtClean="0"/>
              <a:t> non </a:t>
            </a:r>
          </a:p>
          <a:p>
            <a:pPr lvl="3"/>
            <a:r>
              <a:rPr lang="en-AU" dirty="0" err="1" smtClean="0"/>
              <a:t>tutte</a:t>
            </a:r>
            <a:r>
              <a:rPr lang="en-AU" dirty="0" smtClean="0"/>
              <a:t> anon </a:t>
            </a:r>
            <a:r>
              <a:rPr lang="en-AU" dirty="0" err="1" smtClean="0"/>
              <a:t>santo</a:t>
            </a:r>
            <a:endParaRPr lang="en-AU" dirty="0" smtClean="0"/>
          </a:p>
          <a:p>
            <a:pPr lvl="3"/>
            <a:r>
              <a:rPr lang="en-AU" dirty="0" err="1" smtClean="0"/>
              <a:t>ro</a:t>
            </a:r>
            <a:r>
              <a:rPr lang="en-AU" dirty="0" smtClean="0"/>
              <a:t> </a:t>
            </a:r>
            <a:r>
              <a:rPr lang="en-AU" dirty="0" err="1" smtClean="0"/>
              <a:t>alla</a:t>
            </a:r>
            <a:endParaRPr lang="en-AU" dirty="0" smtClean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9" hasCustomPrompt="1"/>
          </p:nvPr>
        </p:nvSpPr>
        <p:spPr>
          <a:xfrm>
            <a:off x="460072" y="635001"/>
            <a:ext cx="6397928" cy="399143"/>
          </a:xfrm>
        </p:spPr>
        <p:txBody>
          <a:bodyPr wrap="none">
            <a:normAutofit/>
          </a:bodyPr>
          <a:lstStyle>
            <a:lvl1pPr>
              <a:defRPr sz="1800"/>
            </a:lvl1pPr>
          </a:lstStyle>
          <a:p>
            <a:pPr lvl="0"/>
            <a:r>
              <a:rPr lang="en-AU" dirty="0" smtClean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645204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png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QU_MAS_HOR_RGB_LOGO.png"/>
          <p:cNvPicPr>
            <a:picLocks noChangeAspect="1"/>
          </p:cNvPicPr>
          <p:nvPr userDrawn="1"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642" y="302518"/>
            <a:ext cx="1595918" cy="47796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"/>
            <a:ext cx="6400800" cy="689429"/>
          </a:xfrm>
          <a:prstGeom prst="rect">
            <a:avLst/>
          </a:prstGeom>
        </p:spPr>
        <p:txBody>
          <a:bodyPr vert="horz" wrap="none" lIns="91440" tIns="45720" rIns="91440" bIns="45720" rtlCol="0" anchor="b" anchorCtr="0">
            <a:no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50333" y="1034143"/>
            <a:ext cx="8067524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628952" y="775607"/>
            <a:ext cx="914400" cy="685800"/>
          </a:xfrm>
          <a:prstGeom prst="rect">
            <a:avLst/>
          </a:prstGeom>
        </p:spPr>
        <p:txBody>
          <a:bodyPr vert="horz" wrap="none" lIns="91440" tIns="45720" rIns="91440" bIns="45720" rtlCol="0">
            <a:normAutofit/>
          </a:bodyPr>
          <a:lstStyle/>
          <a:p>
            <a:endParaRPr lang="en-US" dirty="0" smtClean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7505095" y="4803322"/>
            <a:ext cx="914400" cy="6858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endParaRPr lang="en-US" dirty="0" smtClean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D263D112-7C89-384D-B4FC-664FC949D66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AU" smtClean="0"/>
              <a:t>OFFICE  I  FACULTY  I  DEPARTMENT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30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9" r:id="rId5"/>
    <p:sldLayoutId id="2147483688" r:id="rId6"/>
    <p:sldLayoutId id="2147483690" r:id="rId7"/>
    <p:sldLayoutId id="2147483691" r:id="rId8"/>
    <p:sldLayoutId id="2147483692" r:id="rId9"/>
    <p:sldLayoutId id="2147483714" r:id="rId10"/>
    <p:sldLayoutId id="2147483715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01" r:id="rId18"/>
    <p:sldLayoutId id="2147483702" r:id="rId19"/>
    <p:sldLayoutId id="2147483709" r:id="rId20"/>
    <p:sldLayoutId id="2147483711" r:id="rId21"/>
    <p:sldLayoutId id="2147483703" r:id="rId22"/>
    <p:sldLayoutId id="2147483721" r:id="rId23"/>
    <p:sldLayoutId id="2147483704" r:id="rId24"/>
    <p:sldLayoutId id="2147483705" r:id="rId25"/>
    <p:sldLayoutId id="2147483707" r:id="rId26"/>
    <p:sldLayoutId id="2147483706" r:id="rId27"/>
    <p:sldLayoutId id="2147483708" r:id="rId28"/>
    <p:sldLayoutId id="2147483710" r:id="rId29"/>
    <p:sldLayoutId id="2147483712" r:id="rId30"/>
    <p:sldLayoutId id="2147483713" r:id="rId31"/>
    <p:sldLayoutId id="2147483720" r:id="rId32"/>
    <p:sldLayoutId id="2147483651" r:id="rId33"/>
    <p:sldLayoutId id="2147483674" r:id="rId34"/>
    <p:sldLayoutId id="2147483673" r:id="rId35"/>
    <p:sldLayoutId id="2147483675" r:id="rId36"/>
    <p:sldLayoutId id="2147483716" r:id="rId37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ts val="0"/>
        </a:spcBef>
        <a:spcAft>
          <a:spcPts val="300"/>
        </a:spcAft>
        <a:buFont typeface="Arial"/>
        <a:buNone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0" indent="0" algn="l" defTabSz="457200" rtl="0" eaLnBrk="1" latinLnBrk="0" hangingPunct="1">
        <a:spcBef>
          <a:spcPts val="0"/>
        </a:spcBef>
        <a:spcAft>
          <a:spcPts val="300"/>
        </a:spcAft>
        <a:buFontTx/>
        <a:buNone/>
        <a:defRPr sz="1800" kern="1200" baseline="0">
          <a:solidFill>
            <a:schemeClr val="tx1"/>
          </a:solidFill>
          <a:latin typeface="Georgia"/>
          <a:ea typeface="+mn-ea"/>
          <a:cs typeface="Georgia"/>
        </a:defRPr>
      </a:lvl2pPr>
      <a:lvl3pPr marL="0" indent="0" algn="l" defTabSz="457200" rtl="0" eaLnBrk="1" latinLnBrk="0" hangingPunct="1">
        <a:spcBef>
          <a:spcPts val="0"/>
        </a:spcBef>
        <a:spcAft>
          <a:spcPts val="300"/>
        </a:spcAft>
        <a:buFontTx/>
        <a:buNone/>
        <a:defRPr sz="1800" b="1" kern="1200" cap="all">
          <a:solidFill>
            <a:srgbClr val="6D0020"/>
          </a:solidFill>
          <a:latin typeface="Arial"/>
          <a:ea typeface="+mn-ea"/>
          <a:cs typeface="Arial"/>
        </a:defRPr>
      </a:lvl3pPr>
      <a:lvl4pPr marL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800" b="0" kern="1200" cap="none">
          <a:solidFill>
            <a:schemeClr val="tx1"/>
          </a:solidFill>
          <a:latin typeface="Georgia"/>
          <a:ea typeface="+mn-ea"/>
          <a:cs typeface="Georgia"/>
        </a:defRPr>
      </a:lvl4pPr>
      <a:lvl5pPr marL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800" kern="1200">
          <a:solidFill>
            <a:schemeClr val="tx1"/>
          </a:solidFill>
          <a:latin typeface="Georgia"/>
          <a:ea typeface="+mn-ea"/>
          <a:cs typeface="Georg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577085" y="1322718"/>
            <a:ext cx="5262114" cy="1138687"/>
          </a:xfrm>
        </p:spPr>
        <p:txBody>
          <a:bodyPr/>
          <a:lstStyle/>
          <a:p>
            <a:r>
              <a:rPr lang="en-US" sz="2400" dirty="0" smtClean="0"/>
              <a:t>Faculty of Business and Economics</a:t>
            </a:r>
          </a:p>
          <a:p>
            <a:r>
              <a:rPr lang="en-US" sz="2400" dirty="0" smtClean="0"/>
              <a:t>Sessional Academic Staff Unit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3"/>
          </p:nvPr>
        </p:nvSpPr>
        <p:spPr>
          <a:xfrm>
            <a:off x="3644900" y="2427899"/>
            <a:ext cx="5308600" cy="372612"/>
          </a:xfrm>
        </p:spPr>
        <p:txBody>
          <a:bodyPr/>
          <a:lstStyle/>
          <a:p>
            <a:r>
              <a:rPr lang="en-US" b="1" dirty="0" err="1" smtClean="0">
                <a:solidFill>
                  <a:srgbClr val="80225F"/>
                </a:solidFill>
              </a:rPr>
              <a:t>Dr</a:t>
            </a:r>
            <a:r>
              <a:rPr lang="en-US" b="1" dirty="0" smtClean="0">
                <a:solidFill>
                  <a:srgbClr val="80225F"/>
                </a:solidFill>
              </a:rPr>
              <a:t> Gordon Brooks</a:t>
            </a:r>
            <a:r>
              <a:rPr lang="en-US" b="1" i="1" dirty="0" smtClean="0">
                <a:solidFill>
                  <a:srgbClr val="80225F"/>
                </a:solidFill>
              </a:rPr>
              <a:t> 		</a:t>
            </a:r>
            <a:r>
              <a:rPr lang="en-US" b="1" dirty="0" smtClean="0">
                <a:solidFill>
                  <a:srgbClr val="80225F"/>
                </a:solidFill>
              </a:rPr>
              <a:t>Linda </a:t>
            </a:r>
            <a:r>
              <a:rPr lang="en-US" b="1" dirty="0">
                <a:solidFill>
                  <a:srgbClr val="80225F"/>
                </a:solidFill>
              </a:rPr>
              <a:t>Carlaw </a:t>
            </a:r>
          </a:p>
          <a:p>
            <a:r>
              <a:rPr lang="en-US" i="1" dirty="0">
                <a:solidFill>
                  <a:srgbClr val="80225F"/>
                </a:solidFill>
              </a:rPr>
              <a:t>Head of </a:t>
            </a:r>
            <a:r>
              <a:rPr lang="en-US" i="1" dirty="0" smtClean="0">
                <a:solidFill>
                  <a:srgbClr val="80225F"/>
                </a:solidFill>
              </a:rPr>
              <a:t>Department</a:t>
            </a:r>
            <a:r>
              <a:rPr lang="en-US" dirty="0" smtClean="0">
                <a:solidFill>
                  <a:srgbClr val="80225F"/>
                </a:solidFill>
              </a:rPr>
              <a:t>		</a:t>
            </a:r>
            <a:r>
              <a:rPr lang="en-US" i="1" dirty="0" smtClean="0">
                <a:solidFill>
                  <a:srgbClr val="80225F"/>
                </a:solidFill>
              </a:rPr>
              <a:t>Administrator</a:t>
            </a:r>
            <a:endParaRPr lang="en-US" i="1" dirty="0">
              <a:solidFill>
                <a:srgbClr val="80225F"/>
              </a:solidFill>
            </a:endParaRPr>
          </a:p>
          <a:p>
            <a:endParaRPr lang="en-US" dirty="0" smtClean="0">
              <a:solidFill>
                <a:srgbClr val="80225F"/>
              </a:solidFill>
            </a:endParaRPr>
          </a:p>
          <a:p>
            <a:r>
              <a:rPr lang="en-US" b="1" dirty="0" smtClean="0">
                <a:solidFill>
                  <a:srgbClr val="80225F"/>
                </a:solidFill>
              </a:rPr>
              <a:t>Contact:</a:t>
            </a:r>
            <a:endParaRPr lang="en-US" b="1" dirty="0">
              <a:solidFill>
                <a:srgbClr val="80225F"/>
              </a:solidFill>
            </a:endParaRPr>
          </a:p>
          <a:p>
            <a:r>
              <a:rPr lang="en-US" dirty="0" smtClean="0">
                <a:solidFill>
                  <a:srgbClr val="80225F"/>
                </a:solidFill>
              </a:rPr>
              <a:t>gordon.brooks@mq.edu.au</a:t>
            </a:r>
            <a:endParaRPr lang="en-US" dirty="0">
              <a:solidFill>
                <a:srgbClr val="80225F"/>
              </a:solidFill>
            </a:endParaRPr>
          </a:p>
          <a:p>
            <a:r>
              <a:rPr lang="en-US" dirty="0" smtClean="0">
                <a:solidFill>
                  <a:srgbClr val="80225F"/>
                </a:solidFill>
              </a:rPr>
              <a:t>linda.carlaw@mq.edu.au</a:t>
            </a:r>
            <a:endParaRPr lang="en-US" dirty="0">
              <a:solidFill>
                <a:srgbClr val="80225F"/>
              </a:solidFill>
            </a:endParaRPr>
          </a:p>
          <a:p>
            <a:endParaRPr lang="en-US" b="1" i="1" dirty="0" smtClean="0">
              <a:solidFill>
                <a:srgbClr val="80225F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8771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>
            <a:spLocks noGrp="1"/>
          </p:cNvSpPr>
          <p:nvPr>
            <p:ph type="title"/>
          </p:nvPr>
        </p:nvSpPr>
        <p:spPr>
          <a:xfrm>
            <a:off x="457200" y="1065887"/>
            <a:ext cx="8229600" cy="473586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57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60717" y="316304"/>
            <a:ext cx="6400800" cy="689429"/>
          </a:xfrm>
        </p:spPr>
        <p:txBody>
          <a:bodyPr/>
          <a:lstStyle/>
          <a:p>
            <a:r>
              <a:rPr lang="en-US" dirty="0" smtClean="0"/>
              <a:t>Good Practices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557842" y="1853960"/>
            <a:ext cx="7947804" cy="3289540"/>
            <a:chOff x="557842" y="1190445"/>
            <a:chExt cx="7947804" cy="3289540"/>
          </a:xfrm>
        </p:grpSpPr>
        <p:sp>
          <p:nvSpPr>
            <p:cNvPr id="5" name="TextBox 4"/>
            <p:cNvSpPr txBox="1"/>
            <p:nvPr/>
          </p:nvSpPr>
          <p:spPr>
            <a:xfrm>
              <a:off x="557842" y="1190445"/>
              <a:ext cx="7947804" cy="3289540"/>
            </a:xfrm>
            <a:prstGeom prst="rect">
              <a:avLst/>
            </a:prstGeom>
          </p:spPr>
          <p:txBody>
            <a:bodyPr vert="horz" wrap="square" lIns="91440" tIns="45720" rIns="91440" bIns="45720" rtlCol="0" anchor="b" anchorCtr="0">
              <a:noAutofit/>
            </a:bodyPr>
            <a:lstStyle/>
            <a:p>
              <a:r>
                <a:rPr lang="en-AU" sz="2800" dirty="0" smtClean="0"/>
                <a:t>		</a:t>
              </a:r>
              <a:r>
                <a:rPr lang="en-AU" sz="3200" dirty="0" smtClean="0"/>
                <a:t>Faculty-based </a:t>
              </a:r>
              <a:r>
                <a:rPr lang="en-AU" sz="3200" dirty="0"/>
                <a:t>s</a:t>
              </a:r>
              <a:r>
                <a:rPr lang="en-AU" sz="3200" dirty="0" smtClean="0"/>
                <a:t>essional </a:t>
              </a:r>
              <a:r>
                <a:rPr lang="en-AU" sz="3200" dirty="0"/>
                <a:t>s</a:t>
              </a:r>
              <a:r>
                <a:rPr lang="en-AU" sz="3200" dirty="0" smtClean="0"/>
                <a:t>taff induction</a:t>
              </a:r>
            </a:p>
            <a:p>
              <a:endParaRPr lang="en-AU" sz="3200" dirty="0"/>
            </a:p>
            <a:p>
              <a:r>
                <a:rPr lang="en-AU" sz="3200" dirty="0" smtClean="0"/>
                <a:t>		Negotiating </a:t>
              </a:r>
              <a:r>
                <a:rPr lang="en-AU" sz="3200" dirty="0"/>
                <a:t>long service leave</a:t>
              </a:r>
            </a:p>
            <a:p>
              <a:endParaRPr lang="en-AU" sz="3200" dirty="0"/>
            </a:p>
            <a:p>
              <a:r>
                <a:rPr lang="en-AU" sz="3200" dirty="0" smtClean="0"/>
                <a:t>		Subsidised </a:t>
              </a:r>
              <a:r>
                <a:rPr lang="en-AU" sz="3200" dirty="0"/>
                <a:t>parking</a:t>
              </a:r>
            </a:p>
            <a:p>
              <a:endParaRPr lang="en-AU" sz="2600" b="1" dirty="0" smtClean="0">
                <a:latin typeface="Arial"/>
                <a:cs typeface="Arial"/>
              </a:endParaRPr>
            </a:p>
          </p:txBody>
        </p:sp>
        <p:pic>
          <p:nvPicPr>
            <p:cNvPr id="8" name="Picture Placeholder 84" descr="MQU_icon_car_01_RGB_CHARCOL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8482" r="-18482"/>
            <a:stretch>
              <a:fillRect/>
            </a:stretch>
          </p:blipFill>
          <p:spPr>
            <a:xfrm>
              <a:off x="733181" y="3602962"/>
              <a:ext cx="658813" cy="481013"/>
            </a:xfrm>
            <a:prstGeom prst="rect">
              <a:avLst/>
            </a:prstGeom>
          </p:spPr>
        </p:pic>
        <p:pic>
          <p:nvPicPr>
            <p:cNvPr id="11" name="Picture Placeholder 92"/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rgbClr val="C6007E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6667" r="-16667"/>
            <a:stretch>
              <a:fillRect/>
            </a:stretch>
          </p:blipFill>
          <p:spPr>
            <a:xfrm>
              <a:off x="733181" y="2594708"/>
              <a:ext cx="641350" cy="481013"/>
            </a:xfrm>
            <a:prstGeom prst="rect">
              <a:avLst/>
            </a:prstGeom>
          </p:spPr>
        </p:pic>
        <p:pic>
          <p:nvPicPr>
            <p:cNvPr id="12" name="Picture Placeholder 88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rgbClr val="D6001C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6667" r="-16667"/>
            <a:stretch>
              <a:fillRect/>
            </a:stretch>
          </p:blipFill>
          <p:spPr>
            <a:xfrm>
              <a:off x="733181" y="1577838"/>
              <a:ext cx="641350" cy="481013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557842" y="1022350"/>
            <a:ext cx="8071808" cy="1015803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Autofit/>
          </a:bodyPr>
          <a:lstStyle/>
          <a:p>
            <a:r>
              <a:rPr lang="en-AU" sz="2400" dirty="0" smtClean="0"/>
              <a:t>Supporting sessional staff </a:t>
            </a:r>
            <a:r>
              <a:rPr lang="en-AU" sz="2400" dirty="0"/>
              <a:t>through a dedicated </a:t>
            </a:r>
            <a:r>
              <a:rPr lang="en-AU" sz="2400" b="1" dirty="0">
                <a:solidFill>
                  <a:srgbClr val="C6007E"/>
                </a:solidFill>
              </a:rPr>
              <a:t>Sessional Academic Staff Unit</a:t>
            </a:r>
            <a:r>
              <a:rPr lang="en-AU" sz="2400" dirty="0"/>
              <a:t>.  Among other things we undertake:</a:t>
            </a:r>
          </a:p>
        </p:txBody>
      </p:sp>
    </p:spTree>
    <p:extLst>
      <p:ext uri="{BB962C8B-B14F-4D97-AF65-F5344CB8AC3E}">
        <p14:creationId xmlns:p14="http://schemas.microsoft.com/office/powerpoint/2010/main" val="108925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0" y="228602"/>
            <a:ext cx="6400800" cy="689429"/>
          </a:xfrm>
        </p:spPr>
        <p:txBody>
          <a:bodyPr/>
          <a:lstStyle/>
          <a:p>
            <a:r>
              <a:rPr lang="en-AU" dirty="0" smtClean="0"/>
              <a:t>Good Practices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676741"/>
              </p:ext>
            </p:extLst>
          </p:nvPr>
        </p:nvGraphicFramePr>
        <p:xfrm>
          <a:off x="552450" y="1162050"/>
          <a:ext cx="80899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00"/>
                <a:gridCol w="54737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What is it?</a:t>
                      </a:r>
                      <a:endParaRPr lang="en-AU" sz="2400" dirty="0"/>
                    </a:p>
                  </a:txBody>
                  <a:tcPr>
                    <a:solidFill>
                      <a:srgbClr val="80225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How does it</a:t>
                      </a:r>
                      <a:r>
                        <a:rPr lang="en-AU" sz="2400" baseline="0" dirty="0" smtClean="0"/>
                        <a:t> work?</a:t>
                      </a:r>
                      <a:endParaRPr lang="en-AU" sz="2400" dirty="0"/>
                    </a:p>
                  </a:txBody>
                  <a:tcPr>
                    <a:solidFill>
                      <a:srgbClr val="80225F"/>
                    </a:solidFill>
                  </a:tcPr>
                </a:tc>
              </a:tr>
              <a:tr h="384810"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Induction</a:t>
                      </a:r>
                      <a:endParaRPr lang="en-AU" sz="2400" b="1" dirty="0"/>
                    </a:p>
                  </a:txBody>
                  <a:tcPr>
                    <a:solidFill>
                      <a:srgbClr val="D6D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2200" dirty="0" smtClean="0"/>
                        <a:t>All new sessionals attend a 2 hour paid induction session. We cover a range of topics such</a:t>
                      </a:r>
                      <a:r>
                        <a:rPr lang="en-AU" sz="2200" baseline="0" dirty="0" smtClean="0"/>
                        <a:t> as payroll, IT set up, campus facilities, policies and resources available. </a:t>
                      </a:r>
                      <a:endParaRPr lang="en-AU" sz="2200" dirty="0"/>
                    </a:p>
                  </a:txBody>
                  <a:tcPr>
                    <a:solidFill>
                      <a:srgbClr val="D6D2C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Long Service Leave</a:t>
                      </a:r>
                      <a:endParaRPr lang="en-AU" sz="2400" b="1" dirty="0"/>
                    </a:p>
                  </a:txBody>
                  <a:tcPr>
                    <a:solidFill>
                      <a:srgbClr val="D6D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2200" dirty="0" smtClean="0"/>
                        <a:t>Sessionals</a:t>
                      </a:r>
                      <a:r>
                        <a:rPr lang="en-AU" sz="2200" baseline="0" dirty="0" smtClean="0"/>
                        <a:t> with 10 years continuous service are entitled to long service leave. SASU &amp; HR have been working together to establish an application process and gather evidence of work history.</a:t>
                      </a:r>
                      <a:r>
                        <a:rPr lang="en-AU" sz="2000" baseline="0" dirty="0" smtClean="0"/>
                        <a:t> </a:t>
                      </a:r>
                      <a:endParaRPr lang="en-AU" sz="2000" dirty="0"/>
                    </a:p>
                  </a:txBody>
                  <a:tcPr>
                    <a:solidFill>
                      <a:srgbClr val="D6D2C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4385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0" y="228602"/>
            <a:ext cx="6400800" cy="689429"/>
          </a:xfrm>
        </p:spPr>
        <p:txBody>
          <a:bodyPr/>
          <a:lstStyle/>
          <a:p>
            <a:r>
              <a:rPr lang="en-AU" dirty="0" smtClean="0"/>
              <a:t>Good Practices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510578"/>
              </p:ext>
            </p:extLst>
          </p:nvPr>
        </p:nvGraphicFramePr>
        <p:xfrm>
          <a:off x="552450" y="1162050"/>
          <a:ext cx="8089900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00"/>
                <a:gridCol w="54737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What is it?</a:t>
                      </a:r>
                      <a:endParaRPr lang="en-AU" sz="2400" dirty="0"/>
                    </a:p>
                  </a:txBody>
                  <a:tcPr>
                    <a:solidFill>
                      <a:srgbClr val="80225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How does it</a:t>
                      </a:r>
                      <a:r>
                        <a:rPr lang="en-AU" sz="2400" baseline="0" dirty="0" smtClean="0"/>
                        <a:t> work?</a:t>
                      </a:r>
                      <a:endParaRPr lang="en-AU" sz="2400" dirty="0"/>
                    </a:p>
                  </a:txBody>
                  <a:tcPr>
                    <a:solidFill>
                      <a:srgbClr val="80225F"/>
                    </a:solidFill>
                  </a:tcPr>
                </a:tc>
              </a:tr>
              <a:tr h="384810"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Subsidised</a:t>
                      </a:r>
                      <a:r>
                        <a:rPr lang="en-AU" sz="2400" b="1" baseline="0" dirty="0" smtClean="0"/>
                        <a:t> Parking</a:t>
                      </a:r>
                      <a:endParaRPr lang="en-AU" sz="2400" b="1" dirty="0"/>
                    </a:p>
                  </a:txBody>
                  <a:tcPr>
                    <a:solidFill>
                      <a:srgbClr val="D6D2C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AU" sz="2200" dirty="0" smtClean="0"/>
                        <a:t>Sessionals who teach a minimum of 48 contact hours across the year are entitled to receive a 50% reimbursement of the cost of an annual campus parking permit.</a:t>
                      </a:r>
                      <a:r>
                        <a:rPr lang="en-AU" sz="2200" baseline="0" dirty="0" smtClean="0"/>
                        <a:t> Claims are processed by SASU. </a:t>
                      </a:r>
                      <a:endParaRPr lang="en-AU" sz="2600" b="1" dirty="0" smtClean="0">
                        <a:latin typeface="Arial"/>
                        <a:cs typeface="Arial"/>
                      </a:endParaRPr>
                    </a:p>
                    <a:p>
                      <a:endParaRPr lang="en-AU" sz="2000" dirty="0"/>
                    </a:p>
                  </a:txBody>
                  <a:tcPr>
                    <a:solidFill>
                      <a:srgbClr val="D6D2C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5382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149349" y="346181"/>
            <a:ext cx="5640717" cy="689429"/>
          </a:xfrm>
        </p:spPr>
        <p:txBody>
          <a:bodyPr/>
          <a:lstStyle/>
          <a:p>
            <a:r>
              <a:rPr lang="en-US" dirty="0" smtClean="0"/>
              <a:t>Critical success factors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7842" y="1355545"/>
            <a:ext cx="7947804" cy="3289540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Autofit/>
          </a:bodyPr>
          <a:lstStyle/>
          <a:p>
            <a:r>
              <a:rPr lang="en-AU" sz="2800" dirty="0" smtClean="0"/>
              <a:t>		</a:t>
            </a:r>
            <a:endParaRPr lang="en-AU" sz="2600" b="1" dirty="0" smtClean="0">
              <a:latin typeface="Arial"/>
              <a:cs typeface="Arial"/>
            </a:endParaRPr>
          </a:p>
        </p:txBody>
      </p:sp>
      <p:pic>
        <p:nvPicPr>
          <p:cNvPr id="8" name="Picture Placeholder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42" y="450390"/>
            <a:ext cx="481013" cy="48101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57842" y="1333409"/>
            <a:ext cx="56969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AU" sz="2400" dirty="0" smtClean="0"/>
              <a:t>Induction - communication </a:t>
            </a:r>
            <a:r>
              <a:rPr lang="en-AU" sz="2400" dirty="0"/>
              <a:t>to identify new </a:t>
            </a:r>
            <a:r>
              <a:rPr lang="en-AU" sz="2400" dirty="0" smtClean="0"/>
              <a:t>staff</a:t>
            </a:r>
          </a:p>
          <a:p>
            <a:endParaRPr lang="en-AU" sz="2400" dirty="0"/>
          </a:p>
          <a:p>
            <a:pPr marL="457200" indent="-457200">
              <a:buFont typeface="Arial" pitchFamily="34" charset="0"/>
              <a:buChar char="•"/>
            </a:pPr>
            <a:r>
              <a:rPr lang="en-AU" sz="2400" dirty="0" smtClean="0"/>
              <a:t>LSL - support from HR </a:t>
            </a:r>
          </a:p>
          <a:p>
            <a:endParaRPr lang="en-AU" sz="2400" dirty="0"/>
          </a:p>
          <a:p>
            <a:pPr marL="457200" indent="-457200">
              <a:buFont typeface="Arial" pitchFamily="34" charset="0"/>
              <a:buChar char="•"/>
            </a:pPr>
            <a:r>
              <a:rPr lang="en-AU" sz="2400" dirty="0"/>
              <a:t>Subsidised </a:t>
            </a:r>
            <a:r>
              <a:rPr lang="en-AU" sz="2400" dirty="0" smtClean="0"/>
              <a:t>parking - budget </a:t>
            </a:r>
            <a:r>
              <a:rPr lang="en-AU" sz="2400" dirty="0"/>
              <a:t>and processing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26"/>
          <a:stretch/>
        </p:blipFill>
        <p:spPr bwMode="auto">
          <a:xfrm>
            <a:off x="6587707" y="1114365"/>
            <a:ext cx="2004262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451121" y="4781750"/>
            <a:ext cx="2232000" cy="86684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Autofit/>
          </a:bodyPr>
          <a:lstStyle/>
          <a:p>
            <a:pPr algn="r"/>
            <a:r>
              <a:rPr lang="en-AU" sz="700" i="1" dirty="0" smtClean="0">
                <a:latin typeface="Arial"/>
                <a:cs typeface="Arial"/>
              </a:rPr>
              <a:t>Chris Stacey, Macquarie University</a:t>
            </a:r>
          </a:p>
        </p:txBody>
      </p:sp>
    </p:spTree>
    <p:extLst>
      <p:ext uri="{BB962C8B-B14F-4D97-AF65-F5344CB8AC3E}">
        <p14:creationId xmlns:p14="http://schemas.microsoft.com/office/powerpoint/2010/main" val="275396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552450" y="317502"/>
            <a:ext cx="6400800" cy="689429"/>
          </a:xfrm>
        </p:spPr>
        <p:txBody>
          <a:bodyPr/>
          <a:lstStyle/>
          <a:p>
            <a:r>
              <a:rPr lang="en-US" dirty="0" smtClean="0"/>
              <a:t>Positive Outcomes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40"/>
          </p:nvPr>
        </p:nvSpPr>
        <p:spPr>
          <a:xfrm>
            <a:off x="508002" y="2599408"/>
            <a:ext cx="2419348" cy="1821150"/>
          </a:xfrm>
        </p:spPr>
        <p:txBody>
          <a:bodyPr>
            <a:noAutofit/>
          </a:bodyPr>
          <a:lstStyle/>
          <a:p>
            <a:r>
              <a:rPr lang="en-US" sz="1600" b="1" dirty="0" smtClean="0">
                <a:solidFill>
                  <a:srgbClr val="D6001C"/>
                </a:solidFill>
              </a:rPr>
              <a:t>Induction</a:t>
            </a:r>
            <a:endParaRPr lang="en-US" sz="1600" b="1" dirty="0">
              <a:solidFill>
                <a:srgbClr val="D6001C"/>
              </a:solidFill>
            </a:endParaRPr>
          </a:p>
          <a:p>
            <a:r>
              <a:rPr lang="en-AU" sz="1600" dirty="0" smtClean="0"/>
              <a:t>New staff feel welcome</a:t>
            </a:r>
          </a:p>
          <a:p>
            <a:r>
              <a:rPr lang="en-AU" sz="1600" dirty="0" smtClean="0"/>
              <a:t>First day nerves are</a:t>
            </a:r>
          </a:p>
          <a:p>
            <a:r>
              <a:rPr lang="en-AU" sz="1600" dirty="0" smtClean="0"/>
              <a:t>alleviated</a:t>
            </a:r>
          </a:p>
          <a:p>
            <a:endParaRPr lang="en-US" dirty="0"/>
          </a:p>
        </p:txBody>
      </p:sp>
      <p:sp>
        <p:nvSpPr>
          <p:cNvPr id="24" name="Content Placeholder 18"/>
          <p:cNvSpPr>
            <a:spLocks noGrp="1"/>
          </p:cNvSpPr>
          <p:nvPr>
            <p:ph sz="quarter" idx="40"/>
          </p:nvPr>
        </p:nvSpPr>
        <p:spPr>
          <a:xfrm>
            <a:off x="3003552" y="2631158"/>
            <a:ext cx="2762248" cy="1821150"/>
          </a:xfrm>
        </p:spPr>
        <p:txBody>
          <a:bodyPr>
            <a:noAutofit/>
          </a:bodyPr>
          <a:lstStyle/>
          <a:p>
            <a:r>
              <a:rPr lang="en-US" sz="1600" b="1" dirty="0" smtClean="0">
                <a:solidFill>
                  <a:srgbClr val="D6001C"/>
                </a:solidFill>
              </a:rPr>
              <a:t>Long Service Leave</a:t>
            </a:r>
            <a:endParaRPr lang="en-US" sz="1600" b="1" dirty="0">
              <a:solidFill>
                <a:srgbClr val="D6001C"/>
              </a:solidFill>
            </a:endParaRPr>
          </a:p>
          <a:p>
            <a:r>
              <a:rPr lang="en-US" sz="1600" dirty="0" smtClean="0"/>
              <a:t>Recognition &amp; reward for</a:t>
            </a:r>
          </a:p>
          <a:p>
            <a:r>
              <a:rPr lang="en-US" sz="1600" dirty="0"/>
              <a:t>c</a:t>
            </a:r>
            <a:r>
              <a:rPr lang="en-US" sz="1600" dirty="0" smtClean="0"/>
              <a:t>ommitment to Macquarie</a:t>
            </a:r>
          </a:p>
          <a:p>
            <a:r>
              <a:rPr lang="en-US" sz="1600" dirty="0" smtClean="0"/>
              <a:t>Opportunity for staff to take</a:t>
            </a:r>
          </a:p>
          <a:p>
            <a:r>
              <a:rPr lang="en-US" sz="1600" dirty="0" smtClean="0"/>
              <a:t>paid leave</a:t>
            </a:r>
            <a:endParaRPr lang="en-US" sz="1600" dirty="0"/>
          </a:p>
        </p:txBody>
      </p:sp>
      <p:sp>
        <p:nvSpPr>
          <p:cNvPr id="28" name="Content Placeholder 18"/>
          <p:cNvSpPr>
            <a:spLocks noGrp="1"/>
          </p:cNvSpPr>
          <p:nvPr>
            <p:ph sz="quarter" idx="40"/>
          </p:nvPr>
        </p:nvSpPr>
        <p:spPr>
          <a:xfrm>
            <a:off x="5867402" y="2643858"/>
            <a:ext cx="2762248" cy="1821150"/>
          </a:xfrm>
        </p:spPr>
        <p:txBody>
          <a:bodyPr>
            <a:noAutofit/>
          </a:bodyPr>
          <a:lstStyle/>
          <a:p>
            <a:r>
              <a:rPr lang="en-US" sz="1600" b="1" dirty="0" smtClean="0">
                <a:solidFill>
                  <a:srgbClr val="D6001C"/>
                </a:solidFill>
              </a:rPr>
              <a:t>Parking Reimbursements</a:t>
            </a:r>
            <a:endParaRPr lang="en-US" sz="1600" b="1" dirty="0">
              <a:solidFill>
                <a:srgbClr val="D6001C"/>
              </a:solidFill>
            </a:endParaRPr>
          </a:p>
          <a:p>
            <a:r>
              <a:rPr lang="en-US" sz="1600" dirty="0" smtClean="0"/>
              <a:t>On campus costs are reduced</a:t>
            </a:r>
          </a:p>
          <a:p>
            <a:r>
              <a:rPr lang="en-US" sz="1600" dirty="0" smtClean="0"/>
              <a:t>Token of appreciation</a:t>
            </a:r>
            <a:endParaRPr lang="en-US" sz="1600" dirty="0"/>
          </a:p>
        </p:txBody>
      </p:sp>
      <p:pic>
        <p:nvPicPr>
          <p:cNvPr id="29" name="Picture Placeholder 77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667" r="-16667"/>
          <a:stretch>
            <a:fillRect/>
          </a:stretch>
        </p:blipFill>
        <p:spPr>
          <a:xfrm>
            <a:off x="3549917" y="1663701"/>
            <a:ext cx="1140559" cy="855420"/>
          </a:xfrm>
          <a:prstGeom prst="rect">
            <a:avLst/>
          </a:prstGeom>
        </p:spPr>
      </p:pic>
      <p:pic>
        <p:nvPicPr>
          <p:cNvPr id="30" name="Picture Placeholder 84" descr="MQU_icon_car_01_RGB_CHARCOLE.png"/>
          <p:cNvPicPr>
            <a:picLocks noGrp="1" noChangeAspect="1"/>
          </p:cNvPicPr>
          <p:nvPr>
            <p:ph type="pic" sz="quarter" idx="4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82" r="-18482"/>
          <a:stretch>
            <a:fillRect/>
          </a:stretch>
        </p:blipFill>
        <p:spPr>
          <a:xfrm>
            <a:off x="6572251" y="1676315"/>
            <a:ext cx="1163034" cy="849155"/>
          </a:xfrm>
        </p:spPr>
      </p:pic>
      <p:pic>
        <p:nvPicPr>
          <p:cNvPr id="31" name="Picture Placeholder 36"/>
          <p:cNvPicPr>
            <a:picLocks noGrp="1" noChangeAspect="1"/>
          </p:cNvPicPr>
          <p:nvPr>
            <p:ph type="pic" sz="quarter" idx="4294967295"/>
          </p:nvPr>
        </p:nvPicPr>
        <p:blipFill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7503" y="1784350"/>
            <a:ext cx="906719" cy="906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22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149349" y="346181"/>
            <a:ext cx="5640717" cy="689429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7842" y="1355545"/>
            <a:ext cx="7947804" cy="3289540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Autofit/>
          </a:bodyPr>
          <a:lstStyle/>
          <a:p>
            <a:r>
              <a:rPr lang="en-AU" sz="2800" dirty="0" smtClean="0"/>
              <a:t>		</a:t>
            </a:r>
            <a:endParaRPr lang="en-AU" sz="2600" b="1" dirty="0" smtClean="0"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7842" y="1333409"/>
            <a:ext cx="548100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AU" sz="2400" dirty="0" smtClean="0"/>
              <a:t>Induction – budget for paying Sessional staff</a:t>
            </a:r>
          </a:p>
          <a:p>
            <a:endParaRPr lang="en-AU" sz="1000" dirty="0" smtClean="0"/>
          </a:p>
          <a:p>
            <a:endParaRPr lang="en-AU" sz="1000" dirty="0"/>
          </a:p>
          <a:p>
            <a:pPr marL="457200" indent="-457200">
              <a:buFont typeface="Arial" pitchFamily="34" charset="0"/>
              <a:buChar char="•"/>
            </a:pPr>
            <a:r>
              <a:rPr lang="en-AU" sz="2400" dirty="0" smtClean="0"/>
              <a:t>LSL – commitment of time from SASU and HR to develop individual applications</a:t>
            </a:r>
          </a:p>
          <a:p>
            <a:endParaRPr lang="en-AU" sz="1000" dirty="0" smtClean="0"/>
          </a:p>
          <a:p>
            <a:endParaRPr lang="en-AU" sz="1000" dirty="0"/>
          </a:p>
          <a:p>
            <a:pPr marL="457200" indent="-457200">
              <a:buFont typeface="Arial" pitchFamily="34" charset="0"/>
              <a:buChar char="•"/>
            </a:pPr>
            <a:r>
              <a:rPr lang="en-AU" sz="2400" dirty="0"/>
              <a:t>Subsidised </a:t>
            </a:r>
            <a:r>
              <a:rPr lang="en-AU" sz="2400" dirty="0" smtClean="0"/>
              <a:t>parking - budget</a:t>
            </a:r>
            <a:endParaRPr lang="en-AU" sz="2400" dirty="0"/>
          </a:p>
        </p:txBody>
      </p:sp>
      <p:pic>
        <p:nvPicPr>
          <p:cNvPr id="10" name="Picture Placeholder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7842" y="474240"/>
            <a:ext cx="481012" cy="481012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6" r="4442"/>
          <a:stretch/>
        </p:blipFill>
        <p:spPr bwMode="auto">
          <a:xfrm>
            <a:off x="6640900" y="1141414"/>
            <a:ext cx="1980000" cy="3541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476521" y="4756350"/>
            <a:ext cx="2232000" cy="86684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Autofit/>
          </a:bodyPr>
          <a:lstStyle/>
          <a:p>
            <a:pPr algn="r"/>
            <a:r>
              <a:rPr lang="en-AU" sz="700" i="1" dirty="0" smtClean="0">
                <a:latin typeface="Arial"/>
                <a:cs typeface="Arial"/>
              </a:rPr>
              <a:t>Chris Stacey, Macquarie University</a:t>
            </a:r>
          </a:p>
        </p:txBody>
      </p:sp>
    </p:spTree>
    <p:extLst>
      <p:ext uri="{BB962C8B-B14F-4D97-AF65-F5344CB8AC3E}">
        <p14:creationId xmlns:p14="http://schemas.microsoft.com/office/powerpoint/2010/main" val="164237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60717" y="316304"/>
            <a:ext cx="6400800" cy="689429"/>
          </a:xfrm>
        </p:spPr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79550" y="1289049"/>
            <a:ext cx="6981646" cy="2975035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Autofit/>
          </a:bodyPr>
          <a:lstStyle/>
          <a:p>
            <a:r>
              <a:rPr lang="en-AU" sz="2400" dirty="0" smtClean="0"/>
              <a:t>Conducting inductions at times when sessionals are available.</a:t>
            </a:r>
            <a:endParaRPr lang="en-AU" sz="2400" dirty="0"/>
          </a:p>
          <a:p>
            <a:endParaRPr lang="en-AU" sz="2400" dirty="0" smtClean="0"/>
          </a:p>
          <a:p>
            <a:r>
              <a:rPr lang="en-AU" sz="2400" dirty="0" smtClean="0"/>
              <a:t>Sourcing evidence of teaching history. Payments </a:t>
            </a:r>
            <a:r>
              <a:rPr lang="en-AU" sz="2400" dirty="0" err="1" smtClean="0"/>
              <a:t>vs</a:t>
            </a:r>
            <a:r>
              <a:rPr lang="en-AU" sz="2400" dirty="0" smtClean="0"/>
              <a:t> when they were working.</a:t>
            </a:r>
          </a:p>
          <a:p>
            <a:endParaRPr lang="en-AU" sz="2400" dirty="0"/>
          </a:p>
          <a:p>
            <a:r>
              <a:rPr lang="en-AU" sz="2400" dirty="0" smtClean="0"/>
              <a:t>Subsidised parking is pretty well sorted!</a:t>
            </a:r>
          </a:p>
        </p:txBody>
      </p:sp>
      <p:pic>
        <p:nvPicPr>
          <p:cNvPr id="10" name="Picture Placeholder 88" descr="MQU_icon_checkmark_01_RGB_CHARCO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82" r="-18482"/>
          <a:stretch>
            <a:fillRect/>
          </a:stretch>
        </p:blipFill>
        <p:spPr>
          <a:xfrm>
            <a:off x="715718" y="3833871"/>
            <a:ext cx="658813" cy="481013"/>
          </a:xfrm>
          <a:prstGeom prst="rect">
            <a:avLst/>
          </a:prstGeom>
        </p:spPr>
      </p:pic>
      <p:pic>
        <p:nvPicPr>
          <p:cNvPr id="13" name="Picture Placeholder 110" descr="MQU_icon_info_01_RGB_CHARCO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82" r="-18482"/>
          <a:stretch>
            <a:fillRect/>
          </a:stretch>
        </p:blipFill>
        <p:spPr>
          <a:xfrm>
            <a:off x="715717" y="2849065"/>
            <a:ext cx="658813" cy="481013"/>
          </a:xfrm>
          <a:prstGeom prst="rect">
            <a:avLst/>
          </a:prstGeom>
        </p:spPr>
      </p:pic>
      <p:pic>
        <p:nvPicPr>
          <p:cNvPr id="14" name="Picture Placeholder 82" descr="MQU_icon_calendar_01_RGB_CHARCO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82" r="-18482"/>
          <a:stretch>
            <a:fillRect/>
          </a:stretch>
        </p:blipFill>
        <p:spPr>
          <a:xfrm>
            <a:off x="715716" y="1791250"/>
            <a:ext cx="658813" cy="48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13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149349" y="346181"/>
            <a:ext cx="5640717" cy="689429"/>
          </a:xfrm>
        </p:spPr>
        <p:txBody>
          <a:bodyPr/>
          <a:lstStyle/>
          <a:p>
            <a:r>
              <a:rPr lang="en-US" dirty="0" smtClean="0"/>
              <a:t>Success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3D112-7C89-384D-B4FC-664FC949D66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7842" y="1355545"/>
            <a:ext cx="7947804" cy="3289540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noAutofit/>
          </a:bodyPr>
          <a:lstStyle/>
          <a:p>
            <a:r>
              <a:rPr lang="en-AU" sz="2800" dirty="0" smtClean="0"/>
              <a:t>		</a:t>
            </a:r>
            <a:endParaRPr lang="en-AU" sz="2600" b="1" dirty="0" smtClean="0">
              <a:latin typeface="Arial"/>
              <a:cs typeface="Arial"/>
            </a:endParaRPr>
          </a:p>
        </p:txBody>
      </p:sp>
      <p:pic>
        <p:nvPicPr>
          <p:cNvPr id="8" name="Picture Placeholder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7842" y="487236"/>
            <a:ext cx="481013" cy="48101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7842" y="1103192"/>
            <a:ext cx="67002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AU" sz="2400" dirty="0"/>
              <a:t>In 2014 SASU inducted 57 new sessionals. In 2015 SASU has inducted </a:t>
            </a:r>
            <a:r>
              <a:rPr lang="en-AU" sz="2400" dirty="0" smtClean="0"/>
              <a:t>33% of all sessionals working this session.</a:t>
            </a:r>
          </a:p>
          <a:p>
            <a:endParaRPr lang="en-AU" sz="2400" dirty="0"/>
          </a:p>
          <a:p>
            <a:pPr marL="457200" indent="-457200">
              <a:buFont typeface="Arial" pitchFamily="34" charset="0"/>
              <a:buChar char="•"/>
            </a:pPr>
            <a:r>
              <a:rPr lang="en-AU" sz="2400" dirty="0"/>
              <a:t>Since January 2014, 3 Sessional Staff have received long service leave. Further applications are in progress.</a:t>
            </a:r>
          </a:p>
          <a:p>
            <a:endParaRPr lang="en-AU" sz="2400" dirty="0"/>
          </a:p>
          <a:p>
            <a:pPr marL="457200" indent="-457200">
              <a:buFont typeface="Arial" pitchFamily="34" charset="0"/>
              <a:buChar char="•"/>
            </a:pPr>
            <a:r>
              <a:rPr lang="en-AU" sz="2400" dirty="0"/>
              <a:t>In 2014 we processed 65 parking reimbursements valued at over $10,000.</a:t>
            </a:r>
            <a:r>
              <a:rPr lang="en-AU" sz="2400" i="1" dirty="0"/>
              <a:t> </a:t>
            </a:r>
          </a:p>
        </p:txBody>
      </p:sp>
      <p:pic>
        <p:nvPicPr>
          <p:cNvPr id="7" name="Picture 5" descr="http://cdn.snappages.com/sfvx9m/assets/48464_1135817_131116827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364" y="1134942"/>
            <a:ext cx="1563686" cy="15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http://cdn.snappages.com/sfvx9m/assets/48464_1135817_131116827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157" y="2999580"/>
            <a:ext cx="1562893" cy="156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01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none" lIns="91440" tIns="45720" rIns="91440" bIns="45720" rtlCol="0" anchor="b" anchorCtr="0">
        <a:noAutofit/>
      </a:bodyPr>
      <a:lstStyle>
        <a:defPPr>
          <a:defRPr sz="3200" b="1" dirty="0" smtClean="0">
            <a:latin typeface="Arial"/>
            <a:cs typeface="Arial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3265</TotalTime>
  <Words>350</Words>
  <Application>Microsoft Office PowerPoint</Application>
  <PresentationFormat>On-screen Show (16:9)</PresentationFormat>
  <Paragraphs>80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Good Practices</vt:lpstr>
      <vt:lpstr>Good Practices</vt:lpstr>
      <vt:lpstr>Good Practices</vt:lpstr>
      <vt:lpstr>Critical success factors</vt:lpstr>
      <vt:lpstr>Positive Outcomes</vt:lpstr>
      <vt:lpstr>Resources</vt:lpstr>
      <vt:lpstr>Challenges</vt:lpstr>
      <vt:lpstr>Success</vt:lpstr>
      <vt:lpstr>Thank you</vt:lpstr>
    </vt:vector>
  </TitlesOfParts>
  <Company>Task 2 - PK: P32FM-P9WHP-RRC84-PG3M4-R438P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Studio Mac</dc:creator>
  <cp:lastModifiedBy>Julia Frederick</cp:lastModifiedBy>
  <cp:revision>1071</cp:revision>
  <dcterms:created xsi:type="dcterms:W3CDTF">2014-10-17T04:58:20Z</dcterms:created>
  <dcterms:modified xsi:type="dcterms:W3CDTF">2015-04-07T22:00:49Z</dcterms:modified>
</cp:coreProperties>
</file>